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87" r:id="rId2"/>
    <p:sldMasterId id="2147483706" r:id="rId3"/>
  </p:sldMasterIdLst>
  <p:notesMasterIdLst>
    <p:notesMasterId r:id="rId16"/>
  </p:notesMasterIdLst>
  <p:sldIdLst>
    <p:sldId id="274" r:id="rId4"/>
    <p:sldId id="256" r:id="rId5"/>
    <p:sldId id="257" r:id="rId6"/>
    <p:sldId id="258" r:id="rId7"/>
    <p:sldId id="259" r:id="rId8"/>
    <p:sldId id="265" r:id="rId9"/>
    <p:sldId id="260" r:id="rId10"/>
    <p:sldId id="261" r:id="rId11"/>
    <p:sldId id="299" r:id="rId12"/>
    <p:sldId id="262" r:id="rId13"/>
    <p:sldId id="263" r:id="rId14"/>
    <p:sldId id="297"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82EFB-F06D-48BF-AB1A-508C3E5BA70D}" v="26" dt="2024-05-02T16:38:34.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NTH ." userId="99cf8f734e7c1ea2" providerId="LiveId" clId="{57E82EFB-F06D-48BF-AB1A-508C3E5BA70D}"/>
    <pc:docChg chg="undo custSel addSld delSld modSld sldOrd">
      <pc:chgData name="GRANTH ." userId="99cf8f734e7c1ea2" providerId="LiveId" clId="{57E82EFB-F06D-48BF-AB1A-508C3E5BA70D}" dt="2024-05-02T16:25:24.249" v="239" actId="20577"/>
      <pc:docMkLst>
        <pc:docMk/>
      </pc:docMkLst>
      <pc:sldChg chg="delSp modSp mod">
        <pc:chgData name="GRANTH ." userId="99cf8f734e7c1ea2" providerId="LiveId" clId="{57E82EFB-F06D-48BF-AB1A-508C3E5BA70D}" dt="2024-05-02T16:25:24.249" v="239" actId="20577"/>
        <pc:sldMkLst>
          <pc:docMk/>
          <pc:sldMk cId="0" sldId="256"/>
        </pc:sldMkLst>
        <pc:spChg chg="mod">
          <ac:chgData name="GRANTH ." userId="99cf8f734e7c1ea2" providerId="LiveId" clId="{57E82EFB-F06D-48BF-AB1A-508C3E5BA70D}" dt="2024-05-02T16:25:24.249" v="239" actId="20577"/>
          <ac:spMkLst>
            <pc:docMk/>
            <pc:sldMk cId="0" sldId="256"/>
            <ac:spMk id="5" creationId="{00000000-0000-0000-0000-000000000000}"/>
          </ac:spMkLst>
        </pc:spChg>
        <pc:spChg chg="del">
          <ac:chgData name="GRANTH ." userId="99cf8f734e7c1ea2" providerId="LiveId" clId="{57E82EFB-F06D-48BF-AB1A-508C3E5BA70D}" dt="2024-05-01T16:27:36.718" v="12" actId="478"/>
          <ac:spMkLst>
            <pc:docMk/>
            <pc:sldMk cId="0" sldId="256"/>
            <ac:spMk id="7" creationId="{00000000-0000-0000-0000-000000000000}"/>
          </ac:spMkLst>
        </pc:spChg>
        <pc:spChg chg="del">
          <ac:chgData name="GRANTH ." userId="99cf8f734e7c1ea2" providerId="LiveId" clId="{57E82EFB-F06D-48BF-AB1A-508C3E5BA70D}" dt="2024-05-01T16:27:35.738" v="11" actId="478"/>
          <ac:spMkLst>
            <pc:docMk/>
            <pc:sldMk cId="0" sldId="256"/>
            <ac:spMk id="9" creationId="{00000000-0000-0000-0000-000000000000}"/>
          </ac:spMkLst>
        </pc:spChg>
        <pc:picChg chg="del">
          <ac:chgData name="GRANTH ." userId="99cf8f734e7c1ea2" providerId="LiveId" clId="{57E82EFB-F06D-48BF-AB1A-508C3E5BA70D}" dt="2024-05-01T16:27:38.216" v="13" actId="478"/>
          <ac:picMkLst>
            <pc:docMk/>
            <pc:sldMk cId="0" sldId="256"/>
            <ac:picMk id="8" creationId="{00000000-0000-0000-0000-000000000000}"/>
          </ac:picMkLst>
        </pc:picChg>
        <pc:picChg chg="del">
          <ac:chgData name="GRANTH ." userId="99cf8f734e7c1ea2" providerId="LiveId" clId="{57E82EFB-F06D-48BF-AB1A-508C3E5BA70D}" dt="2024-05-01T16:19:28.674" v="0" actId="478"/>
          <ac:picMkLst>
            <pc:docMk/>
            <pc:sldMk cId="0" sldId="256"/>
            <ac:picMk id="10" creationId="{00000000-0000-0000-0000-000000000000}"/>
          </ac:picMkLst>
        </pc:picChg>
      </pc:sldChg>
      <pc:sldChg chg="delSp mod">
        <pc:chgData name="GRANTH ." userId="99cf8f734e7c1ea2" providerId="LiveId" clId="{57E82EFB-F06D-48BF-AB1A-508C3E5BA70D}" dt="2024-05-01T16:19:32.663" v="1" actId="478"/>
        <pc:sldMkLst>
          <pc:docMk/>
          <pc:sldMk cId="0" sldId="257"/>
        </pc:sldMkLst>
        <pc:picChg chg="del">
          <ac:chgData name="GRANTH ." userId="99cf8f734e7c1ea2" providerId="LiveId" clId="{57E82EFB-F06D-48BF-AB1A-508C3E5BA70D}" dt="2024-05-01T16:19:32.663" v="1" actId="478"/>
          <ac:picMkLst>
            <pc:docMk/>
            <pc:sldMk cId="0" sldId="257"/>
            <ac:picMk id="17" creationId="{00000000-0000-0000-0000-000000000000}"/>
          </ac:picMkLst>
        </pc:picChg>
      </pc:sldChg>
      <pc:sldChg chg="delSp mod">
        <pc:chgData name="GRANTH ." userId="99cf8f734e7c1ea2" providerId="LiveId" clId="{57E82EFB-F06D-48BF-AB1A-508C3E5BA70D}" dt="2024-05-01T16:19:34.066" v="2" actId="478"/>
        <pc:sldMkLst>
          <pc:docMk/>
          <pc:sldMk cId="0" sldId="258"/>
        </pc:sldMkLst>
        <pc:picChg chg="del">
          <ac:chgData name="GRANTH ." userId="99cf8f734e7c1ea2" providerId="LiveId" clId="{57E82EFB-F06D-48BF-AB1A-508C3E5BA70D}" dt="2024-05-01T16:19:34.066" v="2" actId="478"/>
          <ac:picMkLst>
            <pc:docMk/>
            <pc:sldMk cId="0" sldId="258"/>
            <ac:picMk id="23" creationId="{00000000-0000-0000-0000-000000000000}"/>
          </ac:picMkLst>
        </pc:picChg>
      </pc:sldChg>
      <pc:sldChg chg="delSp mod">
        <pc:chgData name="GRANTH ." userId="99cf8f734e7c1ea2" providerId="LiveId" clId="{57E82EFB-F06D-48BF-AB1A-508C3E5BA70D}" dt="2024-05-01T16:19:35.441" v="3" actId="478"/>
        <pc:sldMkLst>
          <pc:docMk/>
          <pc:sldMk cId="0" sldId="259"/>
        </pc:sldMkLst>
        <pc:picChg chg="del">
          <ac:chgData name="GRANTH ." userId="99cf8f734e7c1ea2" providerId="LiveId" clId="{57E82EFB-F06D-48BF-AB1A-508C3E5BA70D}" dt="2024-05-01T16:19:35.441" v="3" actId="478"/>
          <ac:picMkLst>
            <pc:docMk/>
            <pc:sldMk cId="0" sldId="259"/>
            <ac:picMk id="11" creationId="{00000000-0000-0000-0000-000000000000}"/>
          </ac:picMkLst>
        </pc:picChg>
      </pc:sldChg>
      <pc:sldChg chg="delSp mod">
        <pc:chgData name="GRANTH ." userId="99cf8f734e7c1ea2" providerId="LiveId" clId="{57E82EFB-F06D-48BF-AB1A-508C3E5BA70D}" dt="2024-05-01T16:19:36.661" v="4" actId="478"/>
        <pc:sldMkLst>
          <pc:docMk/>
          <pc:sldMk cId="0" sldId="260"/>
        </pc:sldMkLst>
        <pc:picChg chg="del">
          <ac:chgData name="GRANTH ." userId="99cf8f734e7c1ea2" providerId="LiveId" clId="{57E82EFB-F06D-48BF-AB1A-508C3E5BA70D}" dt="2024-05-01T16:19:36.661" v="4" actId="478"/>
          <ac:picMkLst>
            <pc:docMk/>
            <pc:sldMk cId="0" sldId="260"/>
            <ac:picMk id="17" creationId="{00000000-0000-0000-0000-000000000000}"/>
          </ac:picMkLst>
        </pc:picChg>
      </pc:sldChg>
      <pc:sldChg chg="delSp mod">
        <pc:chgData name="GRANTH ." userId="99cf8f734e7c1ea2" providerId="LiveId" clId="{57E82EFB-F06D-48BF-AB1A-508C3E5BA70D}" dt="2024-05-01T16:19:37.724" v="5" actId="478"/>
        <pc:sldMkLst>
          <pc:docMk/>
          <pc:sldMk cId="0" sldId="261"/>
        </pc:sldMkLst>
        <pc:picChg chg="del">
          <ac:chgData name="GRANTH ." userId="99cf8f734e7c1ea2" providerId="LiveId" clId="{57E82EFB-F06D-48BF-AB1A-508C3E5BA70D}" dt="2024-05-01T16:19:37.724" v="5" actId="478"/>
          <ac:picMkLst>
            <pc:docMk/>
            <pc:sldMk cId="0" sldId="261"/>
            <ac:picMk id="15" creationId="{00000000-0000-0000-0000-000000000000}"/>
          </ac:picMkLst>
        </pc:picChg>
      </pc:sldChg>
      <pc:sldChg chg="delSp mod">
        <pc:chgData name="GRANTH ." userId="99cf8f734e7c1ea2" providerId="LiveId" clId="{57E82EFB-F06D-48BF-AB1A-508C3E5BA70D}" dt="2024-05-01T16:19:38.767" v="6" actId="478"/>
        <pc:sldMkLst>
          <pc:docMk/>
          <pc:sldMk cId="0" sldId="262"/>
        </pc:sldMkLst>
        <pc:picChg chg="del">
          <ac:chgData name="GRANTH ." userId="99cf8f734e7c1ea2" providerId="LiveId" clId="{57E82EFB-F06D-48BF-AB1A-508C3E5BA70D}" dt="2024-05-01T16:19:38.767" v="6" actId="478"/>
          <ac:picMkLst>
            <pc:docMk/>
            <pc:sldMk cId="0" sldId="262"/>
            <ac:picMk id="17" creationId="{00000000-0000-0000-0000-000000000000}"/>
          </ac:picMkLst>
        </pc:picChg>
      </pc:sldChg>
      <pc:sldChg chg="addSp delSp modSp mod">
        <pc:chgData name="GRANTH ." userId="99cf8f734e7c1ea2" providerId="LiveId" clId="{57E82EFB-F06D-48BF-AB1A-508C3E5BA70D}" dt="2024-05-01T16:36:06.178" v="128" actId="14100"/>
        <pc:sldMkLst>
          <pc:docMk/>
          <pc:sldMk cId="0" sldId="263"/>
        </pc:sldMkLst>
        <pc:spChg chg="mod">
          <ac:chgData name="GRANTH ." userId="99cf8f734e7c1ea2" providerId="LiveId" clId="{57E82EFB-F06D-48BF-AB1A-508C3E5BA70D}" dt="2024-05-01T16:33:12.903" v="102" actId="1076"/>
          <ac:spMkLst>
            <pc:docMk/>
            <pc:sldMk cId="0" sldId="263"/>
            <ac:spMk id="3" creationId="{00000000-0000-0000-0000-000000000000}"/>
          </ac:spMkLst>
        </pc:spChg>
        <pc:spChg chg="mod">
          <ac:chgData name="GRANTH ." userId="99cf8f734e7c1ea2" providerId="LiveId" clId="{57E82EFB-F06D-48BF-AB1A-508C3E5BA70D}" dt="2024-05-01T16:32:25.676" v="90" actId="1076"/>
          <ac:spMkLst>
            <pc:docMk/>
            <pc:sldMk cId="0" sldId="263"/>
            <ac:spMk id="4" creationId="{00000000-0000-0000-0000-000000000000}"/>
          </ac:spMkLst>
        </pc:spChg>
        <pc:spChg chg="mod">
          <ac:chgData name="GRANTH ." userId="99cf8f734e7c1ea2" providerId="LiveId" clId="{57E82EFB-F06D-48BF-AB1A-508C3E5BA70D}" dt="2024-05-01T16:34:17.398" v="109" actId="1076"/>
          <ac:spMkLst>
            <pc:docMk/>
            <pc:sldMk cId="0" sldId="263"/>
            <ac:spMk id="5" creationId="{00000000-0000-0000-0000-000000000000}"/>
          </ac:spMkLst>
        </pc:spChg>
        <pc:spChg chg="mod">
          <ac:chgData name="GRANTH ." userId="99cf8f734e7c1ea2" providerId="LiveId" clId="{57E82EFB-F06D-48BF-AB1A-508C3E5BA70D}" dt="2024-05-01T16:32:48.826" v="95" actId="1076"/>
          <ac:spMkLst>
            <pc:docMk/>
            <pc:sldMk cId="0" sldId="263"/>
            <ac:spMk id="6" creationId="{00000000-0000-0000-0000-000000000000}"/>
          </ac:spMkLst>
        </pc:spChg>
        <pc:spChg chg="mod">
          <ac:chgData name="GRANTH ." userId="99cf8f734e7c1ea2" providerId="LiveId" clId="{57E82EFB-F06D-48BF-AB1A-508C3E5BA70D}" dt="2024-05-01T16:34:23.405" v="110" actId="1076"/>
          <ac:spMkLst>
            <pc:docMk/>
            <pc:sldMk cId="0" sldId="263"/>
            <ac:spMk id="7" creationId="{00000000-0000-0000-0000-000000000000}"/>
          </ac:spMkLst>
        </pc:spChg>
        <pc:spChg chg="mod">
          <ac:chgData name="GRANTH ." userId="99cf8f734e7c1ea2" providerId="LiveId" clId="{57E82EFB-F06D-48BF-AB1A-508C3E5BA70D}" dt="2024-05-01T16:34:32.427" v="111" actId="1076"/>
          <ac:spMkLst>
            <pc:docMk/>
            <pc:sldMk cId="0" sldId="263"/>
            <ac:spMk id="8" creationId="{00000000-0000-0000-0000-000000000000}"/>
          </ac:spMkLst>
        </pc:spChg>
        <pc:spChg chg="mod">
          <ac:chgData name="GRANTH ." userId="99cf8f734e7c1ea2" providerId="LiveId" clId="{57E82EFB-F06D-48BF-AB1A-508C3E5BA70D}" dt="2024-05-01T16:32:31.492" v="91" actId="1076"/>
          <ac:spMkLst>
            <pc:docMk/>
            <pc:sldMk cId="0" sldId="263"/>
            <ac:spMk id="9" creationId="{00000000-0000-0000-0000-000000000000}"/>
          </ac:spMkLst>
        </pc:spChg>
        <pc:spChg chg="mod">
          <ac:chgData name="GRANTH ." userId="99cf8f734e7c1ea2" providerId="LiveId" clId="{57E82EFB-F06D-48BF-AB1A-508C3E5BA70D}" dt="2024-05-01T16:32:52.166" v="96" actId="1076"/>
          <ac:spMkLst>
            <pc:docMk/>
            <pc:sldMk cId="0" sldId="263"/>
            <ac:spMk id="10" creationId="{00000000-0000-0000-0000-000000000000}"/>
          </ac:spMkLst>
        </pc:spChg>
        <pc:spChg chg="mod">
          <ac:chgData name="GRANTH ." userId="99cf8f734e7c1ea2" providerId="LiveId" clId="{57E82EFB-F06D-48BF-AB1A-508C3E5BA70D}" dt="2024-05-01T16:34:53.504" v="114" actId="1076"/>
          <ac:spMkLst>
            <pc:docMk/>
            <pc:sldMk cId="0" sldId="263"/>
            <ac:spMk id="11" creationId="{00000000-0000-0000-0000-000000000000}"/>
          </ac:spMkLst>
        </pc:spChg>
        <pc:spChg chg="mod">
          <ac:chgData name="GRANTH ." userId="99cf8f734e7c1ea2" providerId="LiveId" clId="{57E82EFB-F06D-48BF-AB1A-508C3E5BA70D}" dt="2024-05-01T16:34:49.718" v="113" actId="1076"/>
          <ac:spMkLst>
            <pc:docMk/>
            <pc:sldMk cId="0" sldId="263"/>
            <ac:spMk id="12" creationId="{00000000-0000-0000-0000-000000000000}"/>
          </ac:spMkLst>
        </pc:spChg>
        <pc:spChg chg="mod">
          <ac:chgData name="GRANTH ." userId="99cf8f734e7c1ea2" providerId="LiveId" clId="{57E82EFB-F06D-48BF-AB1A-508C3E5BA70D}" dt="2024-05-01T16:34:58.440" v="115" actId="1076"/>
          <ac:spMkLst>
            <pc:docMk/>
            <pc:sldMk cId="0" sldId="263"/>
            <ac:spMk id="13" creationId="{00000000-0000-0000-0000-000000000000}"/>
          </ac:spMkLst>
        </pc:spChg>
        <pc:spChg chg="mod">
          <ac:chgData name="GRANTH ." userId="99cf8f734e7c1ea2" providerId="LiveId" clId="{57E82EFB-F06D-48BF-AB1A-508C3E5BA70D}" dt="2024-05-01T16:35:06.048" v="116" actId="1076"/>
          <ac:spMkLst>
            <pc:docMk/>
            <pc:sldMk cId="0" sldId="263"/>
            <ac:spMk id="14" creationId="{00000000-0000-0000-0000-000000000000}"/>
          </ac:spMkLst>
        </pc:spChg>
        <pc:spChg chg="mod">
          <ac:chgData name="GRANTH ." userId="99cf8f734e7c1ea2" providerId="LiveId" clId="{57E82EFB-F06D-48BF-AB1A-508C3E5BA70D}" dt="2024-05-01T16:35:10.513" v="117" actId="1076"/>
          <ac:spMkLst>
            <pc:docMk/>
            <pc:sldMk cId="0" sldId="263"/>
            <ac:spMk id="15" creationId="{00000000-0000-0000-0000-000000000000}"/>
          </ac:spMkLst>
        </pc:spChg>
        <pc:spChg chg="mod">
          <ac:chgData name="GRANTH ." userId="99cf8f734e7c1ea2" providerId="LiveId" clId="{57E82EFB-F06D-48BF-AB1A-508C3E5BA70D}" dt="2024-05-01T16:34:12.396" v="108" actId="1076"/>
          <ac:spMkLst>
            <pc:docMk/>
            <pc:sldMk cId="0" sldId="263"/>
            <ac:spMk id="16" creationId="{00000000-0000-0000-0000-000000000000}"/>
          </ac:spMkLst>
        </pc:spChg>
        <pc:spChg chg="mod">
          <ac:chgData name="GRANTH ." userId="99cf8f734e7c1ea2" providerId="LiveId" clId="{57E82EFB-F06D-48BF-AB1A-508C3E5BA70D}" dt="2024-05-01T16:35:20.905" v="118" actId="1076"/>
          <ac:spMkLst>
            <pc:docMk/>
            <pc:sldMk cId="0" sldId="263"/>
            <ac:spMk id="17" creationId="{00000000-0000-0000-0000-000000000000}"/>
          </ac:spMkLst>
        </pc:spChg>
        <pc:spChg chg="mod">
          <ac:chgData name="GRANTH ." userId="99cf8f734e7c1ea2" providerId="LiveId" clId="{57E82EFB-F06D-48BF-AB1A-508C3E5BA70D}" dt="2024-05-01T16:35:25.689" v="119" actId="1076"/>
          <ac:spMkLst>
            <pc:docMk/>
            <pc:sldMk cId="0" sldId="263"/>
            <ac:spMk id="18" creationId="{00000000-0000-0000-0000-000000000000}"/>
          </ac:spMkLst>
        </pc:spChg>
        <pc:spChg chg="mod">
          <ac:chgData name="GRANTH ." userId="99cf8f734e7c1ea2" providerId="LiveId" clId="{57E82EFB-F06D-48BF-AB1A-508C3E5BA70D}" dt="2024-05-01T16:33:20.374" v="103" actId="1076"/>
          <ac:spMkLst>
            <pc:docMk/>
            <pc:sldMk cId="0" sldId="263"/>
            <ac:spMk id="19" creationId="{00000000-0000-0000-0000-000000000000}"/>
          </ac:spMkLst>
        </pc:spChg>
        <pc:spChg chg="mod">
          <ac:chgData name="GRANTH ." userId="99cf8f734e7c1ea2" providerId="LiveId" clId="{57E82EFB-F06D-48BF-AB1A-508C3E5BA70D}" dt="2024-05-01T16:36:06.178" v="128" actId="14100"/>
          <ac:spMkLst>
            <pc:docMk/>
            <pc:sldMk cId="0" sldId="263"/>
            <ac:spMk id="20" creationId="{00000000-0000-0000-0000-000000000000}"/>
          </ac:spMkLst>
        </pc:spChg>
        <pc:spChg chg="add mod">
          <ac:chgData name="GRANTH ." userId="99cf8f734e7c1ea2" providerId="LiveId" clId="{57E82EFB-F06D-48BF-AB1A-508C3E5BA70D}" dt="2024-05-01T16:32:08.085" v="88"/>
          <ac:spMkLst>
            <pc:docMk/>
            <pc:sldMk cId="0" sldId="263"/>
            <ac:spMk id="22" creationId="{8C5C6720-B091-580D-0155-078968864060}"/>
          </ac:spMkLst>
        </pc:spChg>
        <pc:picChg chg="del">
          <ac:chgData name="GRANTH ." userId="99cf8f734e7c1ea2" providerId="LiveId" clId="{57E82EFB-F06D-48BF-AB1A-508C3E5BA70D}" dt="2024-05-01T16:19:41.229" v="7" actId="478"/>
          <ac:picMkLst>
            <pc:docMk/>
            <pc:sldMk cId="0" sldId="263"/>
            <ac:picMk id="21" creationId="{00000000-0000-0000-0000-000000000000}"/>
          </ac:picMkLst>
        </pc:picChg>
        <pc:picChg chg="add mod">
          <ac:chgData name="GRANTH ." userId="99cf8f734e7c1ea2" providerId="LiveId" clId="{57E82EFB-F06D-48BF-AB1A-508C3E5BA70D}" dt="2024-05-01T16:36:02.618" v="127" actId="14100"/>
          <ac:picMkLst>
            <pc:docMk/>
            <pc:sldMk cId="0" sldId="263"/>
            <ac:picMk id="23" creationId="{59508BD7-FCC4-719D-1414-56E764355F96}"/>
          </ac:picMkLst>
        </pc:picChg>
      </pc:sldChg>
      <pc:sldChg chg="addSp delSp modSp del mod">
        <pc:chgData name="GRANTH ." userId="99cf8f734e7c1ea2" providerId="LiveId" clId="{57E82EFB-F06D-48BF-AB1A-508C3E5BA70D}" dt="2024-05-02T15:49:04.253" v="219" actId="47"/>
        <pc:sldMkLst>
          <pc:docMk/>
          <pc:sldMk cId="0" sldId="264"/>
        </pc:sldMkLst>
        <pc:spChg chg="mod">
          <ac:chgData name="GRANTH ." userId="99cf8f734e7c1ea2" providerId="LiveId" clId="{57E82EFB-F06D-48BF-AB1A-508C3E5BA70D}" dt="2024-05-01T16:30:01.557" v="18" actId="962"/>
          <ac:spMkLst>
            <pc:docMk/>
            <pc:sldMk cId="0" sldId="264"/>
            <ac:spMk id="6" creationId="{00000000-0000-0000-0000-000000000000}"/>
          </ac:spMkLst>
        </pc:spChg>
        <pc:spChg chg="del mod">
          <ac:chgData name="GRANTH ." userId="99cf8f734e7c1ea2" providerId="LiveId" clId="{57E82EFB-F06D-48BF-AB1A-508C3E5BA70D}" dt="2024-05-01T16:29:02.881" v="15" actId="478"/>
          <ac:spMkLst>
            <pc:docMk/>
            <pc:sldMk cId="0" sldId="264"/>
            <ac:spMk id="7" creationId="{00000000-0000-0000-0000-000000000000}"/>
          </ac:spMkLst>
        </pc:spChg>
        <pc:spChg chg="add del mod">
          <ac:chgData name="GRANTH ." userId="99cf8f734e7c1ea2" providerId="LiveId" clId="{57E82EFB-F06D-48BF-AB1A-508C3E5BA70D}" dt="2024-05-01T16:31:13.317" v="87"/>
          <ac:spMkLst>
            <pc:docMk/>
            <pc:sldMk cId="0" sldId="264"/>
            <ac:spMk id="11" creationId="{3CD2CCC5-AACD-39D9-714D-2C0C16B9A7C3}"/>
          </ac:spMkLst>
        </pc:spChg>
        <pc:picChg chg="del">
          <ac:chgData name="GRANTH ." userId="99cf8f734e7c1ea2" providerId="LiveId" clId="{57E82EFB-F06D-48BF-AB1A-508C3E5BA70D}" dt="2024-05-01T16:19:43.122" v="8" actId="478"/>
          <ac:picMkLst>
            <pc:docMk/>
            <pc:sldMk cId="0" sldId="264"/>
            <ac:picMk id="8" creationId="{00000000-0000-0000-0000-000000000000}"/>
          </ac:picMkLst>
        </pc:picChg>
        <pc:picChg chg="add mod">
          <ac:chgData name="GRANTH ." userId="99cf8f734e7c1ea2" providerId="LiveId" clId="{57E82EFB-F06D-48BF-AB1A-508C3E5BA70D}" dt="2024-05-01T16:30:27.448" v="85" actId="14100"/>
          <ac:picMkLst>
            <pc:docMk/>
            <pc:sldMk cId="0" sldId="264"/>
            <ac:picMk id="10" creationId="{1FF46A66-3689-11E1-20A3-D4E218480F42}"/>
          </ac:picMkLst>
        </pc:picChg>
      </pc:sldChg>
      <pc:sldChg chg="addSp delSp modSp add mod">
        <pc:chgData name="GRANTH ." userId="99cf8f734e7c1ea2" providerId="LiveId" clId="{57E82EFB-F06D-48BF-AB1A-508C3E5BA70D}" dt="2024-05-02T15:37:37.480" v="159" actId="20577"/>
        <pc:sldMkLst>
          <pc:docMk/>
          <pc:sldMk cId="0" sldId="265"/>
        </pc:sldMkLst>
        <pc:spChg chg="del">
          <ac:chgData name="GRANTH ." userId="99cf8f734e7c1ea2" providerId="LiveId" clId="{57E82EFB-F06D-48BF-AB1A-508C3E5BA70D}" dt="2024-05-01T16:37:46.721" v="133" actId="478"/>
          <ac:spMkLst>
            <pc:docMk/>
            <pc:sldMk cId="0" sldId="265"/>
            <ac:spMk id="3" creationId="{00000000-0000-0000-0000-000000000000}"/>
          </ac:spMkLst>
        </pc:spChg>
        <pc:spChg chg="mod">
          <ac:chgData name="GRANTH ." userId="99cf8f734e7c1ea2" providerId="LiveId" clId="{57E82EFB-F06D-48BF-AB1A-508C3E5BA70D}" dt="2024-05-01T16:38:00.138" v="135" actId="207"/>
          <ac:spMkLst>
            <pc:docMk/>
            <pc:sldMk cId="0" sldId="265"/>
            <ac:spMk id="4" creationId="{00000000-0000-0000-0000-000000000000}"/>
          </ac:spMkLst>
        </pc:spChg>
        <pc:spChg chg="mod">
          <ac:chgData name="GRANTH ." userId="99cf8f734e7c1ea2" providerId="LiveId" clId="{57E82EFB-F06D-48BF-AB1A-508C3E5BA70D}" dt="2024-05-01T16:38:00.138" v="135" actId="207"/>
          <ac:spMkLst>
            <pc:docMk/>
            <pc:sldMk cId="0" sldId="265"/>
            <ac:spMk id="6" creationId="{00000000-0000-0000-0000-000000000000}"/>
          </ac:spMkLst>
        </pc:spChg>
        <pc:spChg chg="mod">
          <ac:chgData name="GRANTH ." userId="99cf8f734e7c1ea2" providerId="LiveId" clId="{57E82EFB-F06D-48BF-AB1A-508C3E5BA70D}" dt="2024-05-01T16:38:00.138" v="135" actId="207"/>
          <ac:spMkLst>
            <pc:docMk/>
            <pc:sldMk cId="0" sldId="265"/>
            <ac:spMk id="7" creationId="{00000000-0000-0000-0000-000000000000}"/>
          </ac:spMkLst>
        </pc:spChg>
        <pc:spChg chg="mod">
          <ac:chgData name="GRANTH ." userId="99cf8f734e7c1ea2" providerId="LiveId" clId="{57E82EFB-F06D-48BF-AB1A-508C3E5BA70D}" dt="2024-05-01T16:38:00.138" v="135" actId="207"/>
          <ac:spMkLst>
            <pc:docMk/>
            <pc:sldMk cId="0" sldId="265"/>
            <ac:spMk id="9" creationId="{00000000-0000-0000-0000-000000000000}"/>
          </ac:spMkLst>
        </pc:spChg>
        <pc:spChg chg="mod">
          <ac:chgData name="GRANTH ." userId="99cf8f734e7c1ea2" providerId="LiveId" clId="{57E82EFB-F06D-48BF-AB1A-508C3E5BA70D}" dt="2024-05-01T16:38:00.138" v="135" actId="207"/>
          <ac:spMkLst>
            <pc:docMk/>
            <pc:sldMk cId="0" sldId="265"/>
            <ac:spMk id="10" creationId="{00000000-0000-0000-0000-000000000000}"/>
          </ac:spMkLst>
        </pc:spChg>
        <pc:spChg chg="mod">
          <ac:chgData name="GRANTH ." userId="99cf8f734e7c1ea2" providerId="LiveId" clId="{57E82EFB-F06D-48BF-AB1A-508C3E5BA70D}" dt="2024-05-02T15:37:37.480" v="159" actId="20577"/>
          <ac:spMkLst>
            <pc:docMk/>
            <pc:sldMk cId="0" sldId="265"/>
            <ac:spMk id="12" creationId="{00000000-0000-0000-0000-000000000000}"/>
          </ac:spMkLst>
        </pc:spChg>
        <pc:spChg chg="mod">
          <ac:chgData name="GRANTH ." userId="99cf8f734e7c1ea2" providerId="LiveId" clId="{57E82EFB-F06D-48BF-AB1A-508C3E5BA70D}" dt="2024-05-02T13:43:16.560" v="143" actId="2711"/>
          <ac:spMkLst>
            <pc:docMk/>
            <pc:sldMk cId="0" sldId="265"/>
            <ac:spMk id="13" creationId="{00000000-0000-0000-0000-000000000000}"/>
          </ac:spMkLst>
        </pc:spChg>
        <pc:spChg chg="mod">
          <ac:chgData name="GRANTH ." userId="99cf8f734e7c1ea2" providerId="LiveId" clId="{57E82EFB-F06D-48BF-AB1A-508C3E5BA70D}" dt="2024-05-01T16:38:00.138" v="135" actId="207"/>
          <ac:spMkLst>
            <pc:docMk/>
            <pc:sldMk cId="0" sldId="265"/>
            <ac:spMk id="15" creationId="{00000000-0000-0000-0000-000000000000}"/>
          </ac:spMkLst>
        </pc:spChg>
        <pc:spChg chg="mod">
          <ac:chgData name="GRANTH ." userId="99cf8f734e7c1ea2" providerId="LiveId" clId="{57E82EFB-F06D-48BF-AB1A-508C3E5BA70D}" dt="2024-05-01T16:38:00.138" v="135" actId="207"/>
          <ac:spMkLst>
            <pc:docMk/>
            <pc:sldMk cId="0" sldId="265"/>
            <ac:spMk id="16" creationId="{00000000-0000-0000-0000-000000000000}"/>
          </ac:spMkLst>
        </pc:spChg>
        <pc:spChg chg="add del mod ord">
          <ac:chgData name="GRANTH ." userId="99cf8f734e7c1ea2" providerId="LiveId" clId="{57E82EFB-F06D-48BF-AB1A-508C3E5BA70D}" dt="2024-05-01T16:38:25.097" v="140" actId="478"/>
          <ac:spMkLst>
            <pc:docMk/>
            <pc:sldMk cId="0" sldId="265"/>
            <ac:spMk id="20" creationId="{D7DCCC0E-0483-E3CE-FF0E-BD67D30A1DF0}"/>
          </ac:spMkLst>
        </pc:spChg>
        <pc:picChg chg="del">
          <ac:chgData name="GRANTH ." userId="99cf8f734e7c1ea2" providerId="LiveId" clId="{57E82EFB-F06D-48BF-AB1A-508C3E5BA70D}" dt="2024-05-01T16:37:48.805" v="134" actId="478"/>
          <ac:picMkLst>
            <pc:docMk/>
            <pc:sldMk cId="0" sldId="265"/>
            <ac:picMk id="2" creationId="{00000000-0000-0000-0000-000000000000}"/>
          </ac:picMkLst>
        </pc:picChg>
        <pc:picChg chg="del">
          <ac:chgData name="GRANTH ." userId="99cf8f734e7c1ea2" providerId="LiveId" clId="{57E82EFB-F06D-48BF-AB1A-508C3E5BA70D}" dt="2024-05-01T16:26:20.862" v="10" actId="478"/>
          <ac:picMkLst>
            <pc:docMk/>
            <pc:sldMk cId="0" sldId="265"/>
            <ac:picMk id="17" creationId="{00000000-0000-0000-0000-000000000000}"/>
          </ac:picMkLst>
        </pc:picChg>
        <pc:picChg chg="add mod ord">
          <ac:chgData name="GRANTH ." userId="99cf8f734e7c1ea2" providerId="LiveId" clId="{57E82EFB-F06D-48BF-AB1A-508C3E5BA70D}" dt="2024-05-01T16:38:18.689" v="139" actId="14100"/>
          <ac:picMkLst>
            <pc:docMk/>
            <pc:sldMk cId="0" sldId="265"/>
            <ac:picMk id="19" creationId="{9B9DA18D-5E98-DBB8-1E29-F9FD730E7AA0}"/>
          </ac:picMkLst>
        </pc:picChg>
      </pc:sldChg>
      <pc:sldChg chg="modSp add mod ord setBg addAnim delAnim">
        <pc:chgData name="GRANTH ." userId="99cf8f734e7c1ea2" providerId="LiveId" clId="{57E82EFB-F06D-48BF-AB1A-508C3E5BA70D}" dt="2024-05-02T15:38:38.511" v="165" actId="26606"/>
        <pc:sldMkLst>
          <pc:docMk/>
          <pc:sldMk cId="1205248810" sldId="274"/>
        </pc:sldMkLst>
        <pc:spChg chg="mod">
          <ac:chgData name="GRANTH ." userId="99cf8f734e7c1ea2" providerId="LiveId" clId="{57E82EFB-F06D-48BF-AB1A-508C3E5BA70D}" dt="2024-05-02T15:38:38.511" v="165" actId="26606"/>
          <ac:spMkLst>
            <pc:docMk/>
            <pc:sldMk cId="1205248810" sldId="274"/>
            <ac:spMk id="2" creationId="{1C21E816-31F5-48BB-BD02-D15F2F18B48A}"/>
          </ac:spMkLst>
        </pc:spChg>
        <pc:picChg chg="mod">
          <ac:chgData name="GRANTH ." userId="99cf8f734e7c1ea2" providerId="LiveId" clId="{57E82EFB-F06D-48BF-AB1A-508C3E5BA70D}" dt="2024-05-02T15:38:38.511" v="165" actId="26606"/>
          <ac:picMkLst>
            <pc:docMk/>
            <pc:sldMk cId="1205248810" sldId="274"/>
            <ac:picMk id="8" creationId="{F0B92F21-44D0-49F2-B59D-6723737D9B5C}"/>
          </ac:picMkLst>
        </pc:picChg>
      </pc:sldChg>
      <pc:sldChg chg="modSp add mod ord">
        <pc:chgData name="GRANTH ." userId="99cf8f734e7c1ea2" providerId="LiveId" clId="{57E82EFB-F06D-48BF-AB1A-508C3E5BA70D}" dt="2024-05-02T15:40:16.086" v="206" actId="14100"/>
        <pc:sldMkLst>
          <pc:docMk/>
          <pc:sldMk cId="1973173046" sldId="297"/>
        </pc:sldMkLst>
        <pc:spChg chg="mod">
          <ac:chgData name="GRANTH ." userId="99cf8f734e7c1ea2" providerId="LiveId" clId="{57E82EFB-F06D-48BF-AB1A-508C3E5BA70D}" dt="2024-05-02T15:40:16.086" v="206" actId="14100"/>
          <ac:spMkLst>
            <pc:docMk/>
            <pc:sldMk cId="1973173046" sldId="297"/>
            <ac:spMk id="4" creationId="{434D7C5E-F523-C1DC-2641-AE5692981399}"/>
          </ac:spMkLst>
        </pc:spChg>
      </pc:sldChg>
      <pc:sldChg chg="new del">
        <pc:chgData name="GRANTH ." userId="99cf8f734e7c1ea2" providerId="LiveId" clId="{57E82EFB-F06D-48BF-AB1A-508C3E5BA70D}" dt="2024-05-02T15:41:31.423" v="209" actId="47"/>
        <pc:sldMkLst>
          <pc:docMk/>
          <pc:sldMk cId="2587131626" sldId="298"/>
        </pc:sldMkLst>
      </pc:sldChg>
      <pc:sldChg chg="addSp delSp modSp new mod delAnim modAnim">
        <pc:chgData name="GRANTH ." userId="99cf8f734e7c1ea2" providerId="LiveId" clId="{57E82EFB-F06D-48BF-AB1A-508C3E5BA70D}" dt="2024-05-02T16:17:12.091" v="228" actId="1036"/>
        <pc:sldMkLst>
          <pc:docMk/>
          <pc:sldMk cId="2276892657" sldId="299"/>
        </pc:sldMkLst>
        <pc:spChg chg="mod">
          <ac:chgData name="GRANTH ." userId="99cf8f734e7c1ea2" providerId="LiveId" clId="{57E82EFB-F06D-48BF-AB1A-508C3E5BA70D}" dt="2024-05-02T15:41:44.206" v="215" actId="20577"/>
          <ac:spMkLst>
            <pc:docMk/>
            <pc:sldMk cId="2276892657" sldId="299"/>
            <ac:spMk id="2" creationId="{6687B874-3B63-37E8-91C0-4EBC634E0AFB}"/>
          </ac:spMkLst>
        </pc:spChg>
        <pc:spChg chg="add del">
          <ac:chgData name="GRANTH ." userId="99cf8f734e7c1ea2" providerId="LiveId" clId="{57E82EFB-F06D-48BF-AB1A-508C3E5BA70D}" dt="2024-05-02T15:48:58.235" v="218"/>
          <ac:spMkLst>
            <pc:docMk/>
            <pc:sldMk cId="2276892657" sldId="299"/>
            <ac:spMk id="3" creationId="{73F8293F-E485-52F1-079F-C5C11D6AE0D4}"/>
          </ac:spMkLst>
        </pc:spChg>
        <pc:spChg chg="add del mod">
          <ac:chgData name="GRANTH ." userId="99cf8f734e7c1ea2" providerId="LiveId" clId="{57E82EFB-F06D-48BF-AB1A-508C3E5BA70D}" dt="2024-05-02T15:52:28.811" v="223"/>
          <ac:spMkLst>
            <pc:docMk/>
            <pc:sldMk cId="2276892657" sldId="299"/>
            <ac:spMk id="7" creationId="{1F326107-2F79-EA85-E9BB-21524291D608}"/>
          </ac:spMkLst>
        </pc:spChg>
        <pc:picChg chg="add del mod ord">
          <ac:chgData name="GRANTH ." userId="99cf8f734e7c1ea2" providerId="LiveId" clId="{57E82EFB-F06D-48BF-AB1A-508C3E5BA70D}" dt="2024-05-02T15:48:49.578" v="217" actId="34307"/>
          <ac:picMkLst>
            <pc:docMk/>
            <pc:sldMk cId="2276892657" sldId="299"/>
            <ac:picMk id="4" creationId="{D7F478D9-F190-A058-0A1C-646E01634126}"/>
          </ac:picMkLst>
        </pc:picChg>
        <pc:picChg chg="add del mod">
          <ac:chgData name="GRANTH ." userId="99cf8f734e7c1ea2" providerId="LiveId" clId="{57E82EFB-F06D-48BF-AB1A-508C3E5BA70D}" dt="2024-05-02T15:52:19.682" v="222" actId="478"/>
          <ac:picMkLst>
            <pc:docMk/>
            <pc:sldMk cId="2276892657" sldId="299"/>
            <ac:picMk id="5" creationId="{00166658-6B8F-7A20-5E4C-3DB3FD745A61}"/>
          </ac:picMkLst>
        </pc:picChg>
        <pc:picChg chg="add mod">
          <ac:chgData name="GRANTH ." userId="99cf8f734e7c1ea2" providerId="LiveId" clId="{57E82EFB-F06D-48BF-AB1A-508C3E5BA70D}" dt="2024-05-02T16:17:12.091" v="228" actId="1036"/>
          <ac:picMkLst>
            <pc:docMk/>
            <pc:sldMk cId="2276892657" sldId="299"/>
            <ac:picMk id="8" creationId="{57A8CA40-71C1-9610-682A-957704B91A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44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167496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01465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10262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3933515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39359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435218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2332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90560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8924662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090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10738486" cy="82296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endParaRPr lang="en-US" sz="2160"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9033001" y="1"/>
            <a:ext cx="5605531" cy="82295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sz="2160"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9904" y="1"/>
            <a:ext cx="4118629" cy="4118629"/>
          </a:xfrm>
          <a:prstGeom prst="rect">
            <a:avLst/>
          </a:prstGeom>
        </p:spPr>
      </p:pic>
      <p:sp>
        <p:nvSpPr>
          <p:cNvPr id="2" name="Title 1"/>
          <p:cNvSpPr>
            <a:spLocks noGrp="1"/>
          </p:cNvSpPr>
          <p:nvPr>
            <p:ph type="ctrTitle" hasCustomPrompt="1"/>
          </p:nvPr>
        </p:nvSpPr>
        <p:spPr>
          <a:xfrm>
            <a:off x="1097281" y="1019739"/>
            <a:ext cx="6858000" cy="3273251"/>
          </a:xfrm>
        </p:spPr>
        <p:txBody>
          <a:bodyPr tIns="0" bIns="0" anchor="b" anchorCtr="0">
            <a:noAutofit/>
          </a:bodyPr>
          <a:lstStyle>
            <a:lvl1pPr algn="l">
              <a:lnSpc>
                <a:spcPct val="100000"/>
              </a:lnSpc>
              <a:defRPr sz="432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1097281" y="4576327"/>
            <a:ext cx="6858000" cy="2681570"/>
          </a:xfrm>
        </p:spPr>
        <p:txBody>
          <a:bodyPr lIns="91440" tIns="0" rIns="91440" bIns="0" anchor="t" anchorCtr="0">
            <a:normAutofit/>
          </a:bodyPr>
          <a:lstStyle>
            <a:lvl1pPr marL="0" indent="0" algn="l">
              <a:spcBef>
                <a:spcPts val="691"/>
              </a:spcBef>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Tree>
    <p:extLst>
      <p:ext uri="{BB962C8B-B14F-4D97-AF65-F5344CB8AC3E}">
        <p14:creationId xmlns:p14="http://schemas.microsoft.com/office/powerpoint/2010/main" val="438069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9183204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7640254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406821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541436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284544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762949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871152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495665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0498963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2403811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796811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9562770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6620007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292127918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171797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56601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6612577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33434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148410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9/14/2024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D57F1E4F-1CFF-5643-939E-02111984F565}" type="slidenum">
              <a:rPr lang="en-US" smtClean="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709739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1039228"/>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8064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16442254"/>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2265151"/>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9/14/2024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1640744"/>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117545"/>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9171223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6838690"/>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509A250-FF31-4206-8172-F9D3106AACB1}" type="datetimeFigureOut">
              <a:rPr lang="en-US" smtClean="0"/>
              <a:t>9/14/2024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46455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815685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9/14/2024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15890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10738486" cy="82296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endParaRPr lang="en-US" sz="2160"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9033001" y="1"/>
            <a:ext cx="5605531" cy="82295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sz="2160"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519904" y="1"/>
            <a:ext cx="4118629" cy="4118629"/>
          </a:xfrm>
          <a:prstGeom prst="rect">
            <a:avLst/>
          </a:prstGeom>
        </p:spPr>
      </p:pic>
      <p:sp>
        <p:nvSpPr>
          <p:cNvPr id="2" name="Title 1"/>
          <p:cNvSpPr>
            <a:spLocks noGrp="1"/>
          </p:cNvSpPr>
          <p:nvPr>
            <p:ph type="ctrTitle" hasCustomPrompt="1"/>
          </p:nvPr>
        </p:nvSpPr>
        <p:spPr>
          <a:xfrm>
            <a:off x="1097281" y="1019739"/>
            <a:ext cx="6858000" cy="3273251"/>
          </a:xfrm>
        </p:spPr>
        <p:txBody>
          <a:bodyPr tIns="0" bIns="0" anchor="b" anchorCtr="0">
            <a:noAutofit/>
          </a:bodyPr>
          <a:lstStyle>
            <a:lvl1pPr algn="l">
              <a:lnSpc>
                <a:spcPct val="100000"/>
              </a:lnSpc>
              <a:defRPr sz="432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1097281" y="4576327"/>
            <a:ext cx="6858000" cy="2681570"/>
          </a:xfrm>
        </p:spPr>
        <p:txBody>
          <a:bodyPr lIns="91440" tIns="0" rIns="91440" bIns="0" anchor="t" anchorCtr="0">
            <a:normAutofit/>
          </a:bodyPr>
          <a:lstStyle>
            <a:lvl1pPr marL="0" indent="0" algn="l">
              <a:spcBef>
                <a:spcPts val="691"/>
              </a:spcBef>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add subtitle</a:t>
            </a:r>
          </a:p>
        </p:txBody>
      </p:sp>
    </p:spTree>
    <p:extLst>
      <p:ext uri="{BB962C8B-B14F-4D97-AF65-F5344CB8AC3E}">
        <p14:creationId xmlns:p14="http://schemas.microsoft.com/office/powerpoint/2010/main" val="111582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538485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044740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5457930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757072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548591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9/14/2024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287787220"/>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705" r:id="rId19"/>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4AAD347D-5ACD-4C99-B74B-A9C85AD731AF}" type="datetimeFigureOut">
              <a:rPr lang="en-US" smtClean="0"/>
              <a:t>9/14/2024</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08795834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AAD347D-5ACD-4C99-B74B-A9C85AD731AF}" type="datetimeFigureOut">
              <a:rPr lang="en-US" smtClean="0"/>
              <a:t>9/14/2024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D57F1E4F-1CFF-5643-939E-02111984F565}" type="slidenum">
              <a:rPr lang="en-US" smtClean="0"/>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67065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opensource.com/article/20/12/learn-py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4" y="21528"/>
            <a:ext cx="14630376" cy="8229588"/>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179882" y="755888"/>
            <a:ext cx="12270636" cy="1770016"/>
          </a:xfrm>
        </p:spPr>
        <p:txBody>
          <a:bodyPr>
            <a:normAutofit/>
          </a:bodyPr>
          <a:lstStyle/>
          <a:p>
            <a:pPr algn="ctr"/>
            <a:r>
              <a:rPr lang="en-US">
                <a:solidFill>
                  <a:schemeClr val="tx1"/>
                </a:solidFill>
              </a:rPr>
              <a:t>GOOD MORNING</a:t>
            </a:r>
            <a:endParaRPr lang="en-US" dirty="0">
              <a:solidFill>
                <a:schemeClr val="tx1"/>
              </a:solidFill>
            </a:endParaRPr>
          </a:p>
        </p:txBody>
      </p:sp>
    </p:spTree>
    <p:extLst>
      <p:ext uri="{BB962C8B-B14F-4D97-AF65-F5344CB8AC3E}">
        <p14:creationId xmlns:p14="http://schemas.microsoft.com/office/powerpoint/2010/main" val="120524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sp>
        <p:nvSpPr>
          <p:cNvPr id="4" name="Text 1"/>
          <p:cNvSpPr/>
          <p:nvPr/>
        </p:nvSpPr>
        <p:spPr>
          <a:xfrm>
            <a:off x="2547104" y="587216"/>
            <a:ext cx="9536192" cy="1333024"/>
          </a:xfrm>
          <a:prstGeom prst="rect">
            <a:avLst/>
          </a:prstGeom>
          <a:noFill/>
          <a:ln/>
        </p:spPr>
        <p:txBody>
          <a:bodyPr wrap="square" rtlCol="0" anchor="t"/>
          <a:lstStyle/>
          <a:p>
            <a:pPr marL="0" indent="0">
              <a:lnSpc>
                <a:spcPts val="5249"/>
              </a:lnSpc>
              <a:buNone/>
            </a:pPr>
            <a:r>
              <a:rPr lang="en-US" sz="4199" b="1" dirty="0">
                <a:solidFill>
                  <a:srgbClr val="FFFFFF"/>
                </a:solidFill>
                <a:latin typeface="Nunito" pitchFamily="34" charset="0"/>
                <a:ea typeface="Nunito" pitchFamily="34" charset="-122"/>
                <a:cs typeface="Nunito" pitchFamily="34" charset="-120"/>
              </a:rPr>
              <a:t>Advantages and Applications of Virtual Mouse</a:t>
            </a:r>
            <a:endParaRPr lang="en-US" sz="4199" dirty="0"/>
          </a:p>
        </p:txBody>
      </p:sp>
      <p:pic>
        <p:nvPicPr>
          <p:cNvPr id="5" name="Image 1" descr="preencoded.png"/>
          <p:cNvPicPr>
            <a:picLocks noChangeAspect="1"/>
          </p:cNvPicPr>
          <p:nvPr/>
        </p:nvPicPr>
        <p:blipFill>
          <a:blip r:embed="rId4"/>
          <a:stretch>
            <a:fillRect/>
          </a:stretch>
        </p:blipFill>
        <p:spPr>
          <a:xfrm>
            <a:off x="2547104" y="2346841"/>
            <a:ext cx="533162" cy="533162"/>
          </a:xfrm>
          <a:prstGeom prst="rect">
            <a:avLst/>
          </a:prstGeom>
        </p:spPr>
      </p:pic>
      <p:sp>
        <p:nvSpPr>
          <p:cNvPr id="6" name="Text 2"/>
          <p:cNvSpPr/>
          <p:nvPr/>
        </p:nvSpPr>
        <p:spPr>
          <a:xfrm>
            <a:off x="2547104" y="3093244"/>
            <a:ext cx="2144078" cy="333137"/>
          </a:xfrm>
          <a:prstGeom prst="rect">
            <a:avLst/>
          </a:prstGeom>
          <a:noFill/>
          <a:ln/>
        </p:spPr>
        <p:txBody>
          <a:bodyPr wrap="none" rtlCol="0" anchor="t"/>
          <a:lstStyle/>
          <a:p>
            <a:pPr marL="0" indent="0" algn="l">
              <a:lnSpc>
                <a:spcPts val="2624"/>
              </a:lnSpc>
              <a:buNone/>
            </a:pPr>
            <a:r>
              <a:rPr lang="en-US" sz="2100" b="1" dirty="0">
                <a:solidFill>
                  <a:srgbClr val="F2B42D"/>
                </a:solidFill>
                <a:latin typeface="Nunito" pitchFamily="34" charset="0"/>
                <a:ea typeface="Nunito" pitchFamily="34" charset="-122"/>
                <a:cs typeface="Nunito" pitchFamily="34" charset="-120"/>
              </a:rPr>
              <a:t>Accessibility</a:t>
            </a:r>
            <a:endParaRPr lang="en-US" sz="2100" dirty="0"/>
          </a:p>
        </p:txBody>
      </p:sp>
      <p:sp>
        <p:nvSpPr>
          <p:cNvPr id="7" name="Text 3"/>
          <p:cNvSpPr/>
          <p:nvPr/>
        </p:nvSpPr>
        <p:spPr>
          <a:xfrm>
            <a:off x="2547104" y="3554254"/>
            <a:ext cx="2144078" cy="3754874"/>
          </a:xfrm>
          <a:prstGeom prst="rect">
            <a:avLst/>
          </a:prstGeom>
          <a:noFill/>
          <a:ln/>
        </p:spPr>
        <p:txBody>
          <a:bodyPr wrap="square" rtlCol="0" anchor="t"/>
          <a:lstStyle/>
          <a:p>
            <a:pPr marL="0" indent="0" algn="l">
              <a:lnSpc>
                <a:spcPts val="2687"/>
              </a:lnSpc>
              <a:buNone/>
            </a:pPr>
            <a:r>
              <a:rPr lang="en-US" sz="1680" dirty="0">
                <a:solidFill>
                  <a:srgbClr val="FFFFFF"/>
                </a:solidFill>
                <a:latin typeface="PT Sans" pitchFamily="34" charset="0"/>
                <a:ea typeface="PT Sans" pitchFamily="34" charset="-122"/>
                <a:cs typeface="PT Sans" pitchFamily="34" charset="-120"/>
              </a:rPr>
              <a:t>The virtual mouse system provides an accessible and inclusive way for users, including those with physical disabilities, to interact with computers and digital environments without the need for a traditional mouse.</a:t>
            </a:r>
            <a:endParaRPr lang="en-US" sz="1680" dirty="0"/>
          </a:p>
        </p:txBody>
      </p:sp>
      <p:pic>
        <p:nvPicPr>
          <p:cNvPr id="8" name="Image 2" descr="preencoded.png"/>
          <p:cNvPicPr>
            <a:picLocks noChangeAspect="1"/>
          </p:cNvPicPr>
          <p:nvPr/>
        </p:nvPicPr>
        <p:blipFill>
          <a:blip r:embed="rId5"/>
          <a:stretch>
            <a:fillRect/>
          </a:stretch>
        </p:blipFill>
        <p:spPr>
          <a:xfrm>
            <a:off x="5011103" y="2346841"/>
            <a:ext cx="533162" cy="533162"/>
          </a:xfrm>
          <a:prstGeom prst="rect">
            <a:avLst/>
          </a:prstGeom>
        </p:spPr>
      </p:pic>
      <p:sp>
        <p:nvSpPr>
          <p:cNvPr id="9" name="Text 4"/>
          <p:cNvSpPr/>
          <p:nvPr/>
        </p:nvSpPr>
        <p:spPr>
          <a:xfrm>
            <a:off x="5011103" y="3093244"/>
            <a:ext cx="2144078" cy="666274"/>
          </a:xfrm>
          <a:prstGeom prst="rect">
            <a:avLst/>
          </a:prstGeom>
          <a:noFill/>
          <a:ln/>
        </p:spPr>
        <p:txBody>
          <a:bodyPr wrap="square" rtlCol="0" anchor="t"/>
          <a:lstStyle/>
          <a:p>
            <a:pPr marL="0" indent="0" algn="l">
              <a:lnSpc>
                <a:spcPts val="2624"/>
              </a:lnSpc>
              <a:buNone/>
            </a:pPr>
            <a:r>
              <a:rPr lang="en-US" sz="2100" b="1" dirty="0">
                <a:solidFill>
                  <a:srgbClr val="D7425E"/>
                </a:solidFill>
                <a:latin typeface="Nunito" pitchFamily="34" charset="0"/>
                <a:ea typeface="Nunito" pitchFamily="34" charset="-122"/>
                <a:cs typeface="Nunito" pitchFamily="34" charset="-120"/>
              </a:rPr>
              <a:t>Mobility and Flexibility</a:t>
            </a:r>
            <a:endParaRPr lang="en-US" sz="2100" dirty="0"/>
          </a:p>
        </p:txBody>
      </p:sp>
      <p:sp>
        <p:nvSpPr>
          <p:cNvPr id="10" name="Text 5"/>
          <p:cNvSpPr/>
          <p:nvPr/>
        </p:nvSpPr>
        <p:spPr>
          <a:xfrm>
            <a:off x="5011103" y="3887391"/>
            <a:ext cx="2144078" cy="3413522"/>
          </a:xfrm>
          <a:prstGeom prst="rect">
            <a:avLst/>
          </a:prstGeom>
          <a:noFill/>
          <a:ln/>
        </p:spPr>
        <p:txBody>
          <a:bodyPr wrap="square" rtlCol="0" anchor="t"/>
          <a:lstStyle/>
          <a:p>
            <a:pPr marL="0" indent="0" algn="l">
              <a:lnSpc>
                <a:spcPts val="2687"/>
              </a:lnSpc>
              <a:buNone/>
            </a:pPr>
            <a:r>
              <a:rPr lang="en-US" sz="1680" dirty="0">
                <a:solidFill>
                  <a:srgbClr val="FFFFFF"/>
                </a:solidFill>
                <a:latin typeface="PT Sans" pitchFamily="34" charset="0"/>
                <a:ea typeface="PT Sans" pitchFamily="34" charset="-122"/>
                <a:cs typeface="PT Sans" pitchFamily="34" charset="-120"/>
              </a:rPr>
              <a:t>The virtual mouse can be used in a variety of settings, from desktops to mobile devices, allowing users to control their digital environments seamlessly, regardless of their location or device.</a:t>
            </a:r>
            <a:endParaRPr lang="en-US" sz="1680" dirty="0"/>
          </a:p>
        </p:txBody>
      </p:sp>
      <p:pic>
        <p:nvPicPr>
          <p:cNvPr id="11" name="Image 3" descr="preencoded.png"/>
          <p:cNvPicPr>
            <a:picLocks noChangeAspect="1"/>
          </p:cNvPicPr>
          <p:nvPr/>
        </p:nvPicPr>
        <p:blipFill>
          <a:blip r:embed="rId6"/>
          <a:stretch>
            <a:fillRect/>
          </a:stretch>
        </p:blipFill>
        <p:spPr>
          <a:xfrm>
            <a:off x="7475101" y="2346841"/>
            <a:ext cx="533162" cy="533162"/>
          </a:xfrm>
          <a:prstGeom prst="rect">
            <a:avLst/>
          </a:prstGeom>
        </p:spPr>
      </p:pic>
      <p:sp>
        <p:nvSpPr>
          <p:cNvPr id="12" name="Text 6"/>
          <p:cNvSpPr/>
          <p:nvPr/>
        </p:nvSpPr>
        <p:spPr>
          <a:xfrm>
            <a:off x="7475101" y="3093244"/>
            <a:ext cx="2144078" cy="666274"/>
          </a:xfrm>
          <a:prstGeom prst="rect">
            <a:avLst/>
          </a:prstGeom>
          <a:noFill/>
          <a:ln/>
        </p:spPr>
        <p:txBody>
          <a:bodyPr wrap="square" rtlCol="0" anchor="t"/>
          <a:lstStyle/>
          <a:p>
            <a:pPr marL="0" indent="0" algn="l">
              <a:lnSpc>
                <a:spcPts val="2624"/>
              </a:lnSpc>
              <a:buNone/>
            </a:pPr>
            <a:r>
              <a:rPr lang="en-US" sz="2100" b="1" dirty="0">
                <a:solidFill>
                  <a:srgbClr val="DD785E"/>
                </a:solidFill>
                <a:latin typeface="Nunito" pitchFamily="34" charset="0"/>
                <a:ea typeface="Nunito" pitchFamily="34" charset="-122"/>
                <a:cs typeface="Nunito" pitchFamily="34" charset="-120"/>
              </a:rPr>
              <a:t>Improved Efficiency</a:t>
            </a:r>
            <a:endParaRPr lang="en-US" sz="2100" dirty="0"/>
          </a:p>
        </p:txBody>
      </p:sp>
      <p:sp>
        <p:nvSpPr>
          <p:cNvPr id="13" name="Text 7"/>
          <p:cNvSpPr/>
          <p:nvPr/>
        </p:nvSpPr>
        <p:spPr>
          <a:xfrm>
            <a:off x="7475101" y="3887391"/>
            <a:ext cx="2144078" cy="3072170"/>
          </a:xfrm>
          <a:prstGeom prst="rect">
            <a:avLst/>
          </a:prstGeom>
          <a:noFill/>
          <a:ln/>
        </p:spPr>
        <p:txBody>
          <a:bodyPr wrap="square" rtlCol="0" anchor="t"/>
          <a:lstStyle/>
          <a:p>
            <a:pPr marL="0" indent="0" algn="l">
              <a:lnSpc>
                <a:spcPts val="2687"/>
              </a:lnSpc>
              <a:buNone/>
            </a:pPr>
            <a:r>
              <a:rPr lang="en-US" sz="1680" dirty="0">
                <a:solidFill>
                  <a:srgbClr val="FFFFFF"/>
                </a:solidFill>
                <a:latin typeface="PT Sans" pitchFamily="34" charset="0"/>
                <a:ea typeface="PT Sans" pitchFamily="34" charset="-122"/>
                <a:cs typeface="PT Sans" pitchFamily="34" charset="-120"/>
              </a:rPr>
              <a:t>By leveraging natural hand gestures, the virtual mouse can enhance productivity and workflow, as users can perform common computer tasks more intuitively and with greater speed.</a:t>
            </a:r>
            <a:endParaRPr lang="en-US" sz="1680" dirty="0"/>
          </a:p>
        </p:txBody>
      </p:sp>
      <p:pic>
        <p:nvPicPr>
          <p:cNvPr id="14" name="Image 4" descr="preencoded.png"/>
          <p:cNvPicPr>
            <a:picLocks noChangeAspect="1"/>
          </p:cNvPicPr>
          <p:nvPr/>
        </p:nvPicPr>
        <p:blipFill>
          <a:blip r:embed="rId7"/>
          <a:stretch>
            <a:fillRect/>
          </a:stretch>
        </p:blipFill>
        <p:spPr>
          <a:xfrm>
            <a:off x="9939099" y="2346841"/>
            <a:ext cx="533162" cy="533162"/>
          </a:xfrm>
          <a:prstGeom prst="rect">
            <a:avLst/>
          </a:prstGeom>
        </p:spPr>
      </p:pic>
      <p:sp>
        <p:nvSpPr>
          <p:cNvPr id="15" name="Text 8"/>
          <p:cNvSpPr/>
          <p:nvPr/>
        </p:nvSpPr>
        <p:spPr>
          <a:xfrm>
            <a:off x="9939099" y="3093244"/>
            <a:ext cx="2144197" cy="666274"/>
          </a:xfrm>
          <a:prstGeom prst="rect">
            <a:avLst/>
          </a:prstGeom>
          <a:noFill/>
          <a:ln/>
        </p:spPr>
        <p:txBody>
          <a:bodyPr wrap="square" rtlCol="0" anchor="t"/>
          <a:lstStyle/>
          <a:p>
            <a:pPr marL="0" indent="0" algn="l">
              <a:lnSpc>
                <a:spcPts val="2624"/>
              </a:lnSpc>
              <a:buNone/>
            </a:pPr>
            <a:r>
              <a:rPr lang="en-US" sz="2100" b="1" dirty="0">
                <a:solidFill>
                  <a:srgbClr val="48A8E2"/>
                </a:solidFill>
                <a:latin typeface="Nunito" pitchFamily="34" charset="0"/>
                <a:ea typeface="Nunito" pitchFamily="34" charset="-122"/>
                <a:cs typeface="Nunito" pitchFamily="34" charset="-120"/>
              </a:rPr>
              <a:t>Immersive Experiences</a:t>
            </a:r>
            <a:endParaRPr lang="en-US" sz="2100" dirty="0"/>
          </a:p>
        </p:txBody>
      </p:sp>
      <p:sp>
        <p:nvSpPr>
          <p:cNvPr id="16" name="Text 9"/>
          <p:cNvSpPr/>
          <p:nvPr/>
        </p:nvSpPr>
        <p:spPr>
          <a:xfrm>
            <a:off x="9939099" y="3887391"/>
            <a:ext cx="2144197" cy="3754874"/>
          </a:xfrm>
          <a:prstGeom prst="rect">
            <a:avLst/>
          </a:prstGeom>
          <a:noFill/>
          <a:ln/>
        </p:spPr>
        <p:txBody>
          <a:bodyPr wrap="square" rtlCol="0" anchor="t"/>
          <a:lstStyle/>
          <a:p>
            <a:pPr marL="0" indent="0" algn="l">
              <a:lnSpc>
                <a:spcPts val="2687"/>
              </a:lnSpc>
              <a:buNone/>
            </a:pPr>
            <a:r>
              <a:rPr lang="en-US" sz="1680" dirty="0">
                <a:solidFill>
                  <a:srgbClr val="FFFFFF"/>
                </a:solidFill>
                <a:latin typeface="PT Sans" pitchFamily="34" charset="0"/>
                <a:ea typeface="PT Sans" pitchFamily="34" charset="-122"/>
                <a:cs typeface="PT Sans" pitchFamily="34" charset="-120"/>
              </a:rPr>
              <a:t>The virtual mouse technology can be particularly beneficial in immersive applications, such as virtual reality (VR) or augmented reality (AR), where traditional input methods may be cumbersome or impractical.</a:t>
            </a:r>
            <a:endParaRPr lang="en-US" sz="16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644" y="20315"/>
            <a:ext cx="14630400" cy="8947309"/>
          </a:xfrm>
          <a:prstGeom prst="rect">
            <a:avLst/>
          </a:prstGeom>
          <a:solidFill>
            <a:srgbClr val="00002E">
              <a:alpha val="75000"/>
            </a:srgbClr>
          </a:solidFill>
          <a:ln/>
        </p:spPr>
        <p:txBody>
          <a:bodyPr/>
          <a:lstStyle/>
          <a:p>
            <a:endParaRPr lang="en-IN" dirty="0"/>
          </a:p>
        </p:txBody>
      </p:sp>
      <p:sp>
        <p:nvSpPr>
          <p:cNvPr id="4" name="Text 1"/>
          <p:cNvSpPr/>
          <p:nvPr/>
        </p:nvSpPr>
        <p:spPr>
          <a:xfrm>
            <a:off x="1382375" y="349717"/>
            <a:ext cx="6652141" cy="486013"/>
          </a:xfrm>
          <a:prstGeom prst="rect">
            <a:avLst/>
          </a:prstGeom>
          <a:noFill/>
          <a:ln/>
        </p:spPr>
        <p:txBody>
          <a:bodyPr wrap="none" rtlCol="0" anchor="t"/>
          <a:lstStyle/>
          <a:p>
            <a:pPr marL="0" indent="0">
              <a:lnSpc>
                <a:spcPts val="3827"/>
              </a:lnSpc>
              <a:buNone/>
            </a:pPr>
            <a:r>
              <a:rPr lang="en-US" sz="3062" b="1" dirty="0">
                <a:solidFill>
                  <a:srgbClr val="FFFFFF"/>
                </a:solidFill>
                <a:latin typeface="Nunito" pitchFamily="34" charset="0"/>
                <a:ea typeface="Nunito" pitchFamily="34" charset="-122"/>
                <a:cs typeface="Nunito" pitchFamily="34" charset="-120"/>
              </a:rPr>
              <a:t>Conclusion and Future Enhancements</a:t>
            </a:r>
            <a:endParaRPr lang="en-US" sz="3062" dirty="0"/>
          </a:p>
        </p:txBody>
      </p:sp>
      <p:sp>
        <p:nvSpPr>
          <p:cNvPr id="5" name="Shape 2"/>
          <p:cNvSpPr/>
          <p:nvPr/>
        </p:nvSpPr>
        <p:spPr>
          <a:xfrm>
            <a:off x="4546283" y="1516380"/>
            <a:ext cx="19407" cy="7294959"/>
          </a:xfrm>
          <a:prstGeom prst="rect">
            <a:avLst/>
          </a:prstGeom>
          <a:solidFill>
            <a:srgbClr val="262654"/>
          </a:solidFill>
          <a:ln/>
        </p:spPr>
        <p:txBody>
          <a:bodyPr/>
          <a:lstStyle/>
          <a:p>
            <a:endParaRPr lang="en-IN"/>
          </a:p>
        </p:txBody>
      </p:sp>
      <p:sp>
        <p:nvSpPr>
          <p:cNvPr id="6" name="Shape 3"/>
          <p:cNvSpPr/>
          <p:nvPr/>
        </p:nvSpPr>
        <p:spPr>
          <a:xfrm>
            <a:off x="4021336" y="1995414"/>
            <a:ext cx="544354" cy="19407"/>
          </a:xfrm>
          <a:prstGeom prst="rect">
            <a:avLst/>
          </a:prstGeom>
          <a:solidFill>
            <a:srgbClr val="F2B42D"/>
          </a:solidFill>
          <a:ln/>
        </p:spPr>
        <p:txBody>
          <a:bodyPr/>
          <a:lstStyle/>
          <a:p>
            <a:endParaRPr lang="en-IN"/>
          </a:p>
        </p:txBody>
      </p:sp>
      <p:sp>
        <p:nvSpPr>
          <p:cNvPr id="7" name="Shape 4"/>
          <p:cNvSpPr/>
          <p:nvPr/>
        </p:nvSpPr>
        <p:spPr>
          <a:xfrm>
            <a:off x="4358520" y="1243695"/>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8" name="Text 5"/>
          <p:cNvSpPr/>
          <p:nvPr/>
        </p:nvSpPr>
        <p:spPr>
          <a:xfrm>
            <a:off x="4454307" y="1274160"/>
            <a:ext cx="140018" cy="291703"/>
          </a:xfrm>
          <a:prstGeom prst="rect">
            <a:avLst/>
          </a:prstGeom>
          <a:noFill/>
          <a:ln/>
        </p:spPr>
        <p:txBody>
          <a:bodyPr wrap="none" rtlCol="0" anchor="t"/>
          <a:lstStyle/>
          <a:p>
            <a:pPr marL="0" indent="0" algn="ctr">
              <a:lnSpc>
                <a:spcPts val="2296"/>
              </a:lnSpc>
              <a:buNone/>
            </a:pPr>
            <a:r>
              <a:rPr lang="en-US" sz="1837" b="1" dirty="0">
                <a:solidFill>
                  <a:srgbClr val="F2B42D"/>
                </a:solidFill>
                <a:latin typeface="Nunito" pitchFamily="34" charset="0"/>
                <a:ea typeface="Nunito" pitchFamily="34" charset="-122"/>
                <a:cs typeface="Nunito" pitchFamily="34" charset="-120"/>
              </a:rPr>
              <a:t>1</a:t>
            </a:r>
            <a:endParaRPr lang="en-US" sz="1837" dirty="0"/>
          </a:p>
        </p:txBody>
      </p:sp>
      <p:sp>
        <p:nvSpPr>
          <p:cNvPr id="9" name="Text 6"/>
          <p:cNvSpPr/>
          <p:nvPr/>
        </p:nvSpPr>
        <p:spPr>
          <a:xfrm>
            <a:off x="1583426" y="1253668"/>
            <a:ext cx="1944172" cy="243007"/>
          </a:xfrm>
          <a:prstGeom prst="rect">
            <a:avLst/>
          </a:prstGeom>
          <a:noFill/>
          <a:ln/>
        </p:spPr>
        <p:txBody>
          <a:bodyPr wrap="none" rtlCol="0" anchor="t"/>
          <a:lstStyle/>
          <a:p>
            <a:pPr marL="0" indent="0" algn="r">
              <a:lnSpc>
                <a:spcPts val="1914"/>
              </a:lnSpc>
              <a:buNone/>
            </a:pPr>
            <a:r>
              <a:rPr lang="en-US" sz="1531" b="1" dirty="0">
                <a:solidFill>
                  <a:srgbClr val="F2B42D"/>
                </a:solidFill>
                <a:latin typeface="Nunito" pitchFamily="34" charset="0"/>
                <a:ea typeface="Nunito" pitchFamily="34" charset="-122"/>
                <a:cs typeface="Nunito" pitchFamily="34" charset="-120"/>
              </a:rPr>
              <a:t>Conclusion</a:t>
            </a:r>
            <a:endParaRPr lang="en-US" sz="1531" dirty="0"/>
          </a:p>
        </p:txBody>
      </p:sp>
      <p:sp>
        <p:nvSpPr>
          <p:cNvPr id="10" name="Text 7"/>
          <p:cNvSpPr/>
          <p:nvPr/>
        </p:nvSpPr>
        <p:spPr>
          <a:xfrm>
            <a:off x="1400056" y="1509311"/>
            <a:ext cx="2621280" cy="2984659"/>
          </a:xfrm>
          <a:prstGeom prst="rect">
            <a:avLst/>
          </a:prstGeom>
          <a:noFill/>
          <a:ln/>
        </p:spPr>
        <p:txBody>
          <a:bodyPr wrap="square" rtlCol="0" anchor="t"/>
          <a:lstStyle/>
          <a:p>
            <a:pPr marL="0" indent="0" algn="r">
              <a:lnSpc>
                <a:spcPts val="1960"/>
              </a:lnSpc>
              <a:buNone/>
            </a:pPr>
            <a:r>
              <a:rPr lang="en-US" sz="1225" dirty="0">
                <a:solidFill>
                  <a:srgbClr val="FFFFFF"/>
                </a:solidFill>
                <a:latin typeface="PT Sans" pitchFamily="34" charset="0"/>
                <a:ea typeface="PT Sans" pitchFamily="34" charset="-122"/>
                <a:cs typeface="PT Sans" pitchFamily="34" charset="-120"/>
              </a:rPr>
              <a:t>The virtual mouse technology powered by hand recognition and Python programming represents a significant step forward in human-computer interaction. By providing a more intuitive and natural way to control the cursor and perform various mouse functions, this innovative system has the potential to transform the way we interact with digital environments, enhancing productivity, accessibility, and overall user experience.</a:t>
            </a:r>
            <a:endParaRPr lang="en-US" sz="1225" dirty="0"/>
          </a:p>
        </p:txBody>
      </p:sp>
      <p:sp>
        <p:nvSpPr>
          <p:cNvPr id="11" name="Shape 8"/>
          <p:cNvSpPr/>
          <p:nvPr/>
        </p:nvSpPr>
        <p:spPr>
          <a:xfrm>
            <a:off x="4730115" y="2729050"/>
            <a:ext cx="544354" cy="19407"/>
          </a:xfrm>
          <a:prstGeom prst="rect">
            <a:avLst/>
          </a:prstGeom>
          <a:solidFill>
            <a:srgbClr val="D7425E"/>
          </a:solidFill>
          <a:ln/>
        </p:spPr>
        <p:txBody>
          <a:bodyPr/>
          <a:lstStyle/>
          <a:p>
            <a:endParaRPr lang="en-IN"/>
          </a:p>
        </p:txBody>
      </p:sp>
      <p:sp>
        <p:nvSpPr>
          <p:cNvPr id="12" name="Shape 9"/>
          <p:cNvSpPr/>
          <p:nvPr/>
        </p:nvSpPr>
        <p:spPr>
          <a:xfrm>
            <a:off x="4351912" y="2554088"/>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13" name="Text 10"/>
          <p:cNvSpPr/>
          <p:nvPr/>
        </p:nvSpPr>
        <p:spPr>
          <a:xfrm>
            <a:off x="4476274" y="2554088"/>
            <a:ext cx="140018" cy="291703"/>
          </a:xfrm>
          <a:prstGeom prst="rect">
            <a:avLst/>
          </a:prstGeom>
          <a:noFill/>
          <a:ln/>
        </p:spPr>
        <p:txBody>
          <a:bodyPr wrap="none" rtlCol="0" anchor="t"/>
          <a:lstStyle/>
          <a:p>
            <a:pPr marL="0" indent="0" algn="ctr">
              <a:lnSpc>
                <a:spcPts val="2296"/>
              </a:lnSpc>
              <a:buNone/>
            </a:pPr>
            <a:r>
              <a:rPr lang="en-US" sz="1837" b="1" dirty="0">
                <a:solidFill>
                  <a:srgbClr val="D7425E"/>
                </a:solidFill>
                <a:latin typeface="Nunito" pitchFamily="34" charset="0"/>
                <a:ea typeface="Nunito" pitchFamily="34" charset="-122"/>
                <a:cs typeface="Nunito" pitchFamily="34" charset="-120"/>
              </a:rPr>
              <a:t>2</a:t>
            </a:r>
            <a:endParaRPr lang="en-US" sz="1837" dirty="0"/>
          </a:p>
        </p:txBody>
      </p:sp>
      <p:sp>
        <p:nvSpPr>
          <p:cNvPr id="14" name="Text 11"/>
          <p:cNvSpPr/>
          <p:nvPr/>
        </p:nvSpPr>
        <p:spPr>
          <a:xfrm>
            <a:off x="5255061" y="2571086"/>
            <a:ext cx="1944172" cy="243007"/>
          </a:xfrm>
          <a:prstGeom prst="rect">
            <a:avLst/>
          </a:prstGeom>
          <a:noFill/>
          <a:ln/>
        </p:spPr>
        <p:txBody>
          <a:bodyPr wrap="none" rtlCol="0" anchor="t"/>
          <a:lstStyle/>
          <a:p>
            <a:pPr marL="0" indent="0" algn="l">
              <a:lnSpc>
                <a:spcPts val="1914"/>
              </a:lnSpc>
              <a:buNone/>
            </a:pPr>
            <a:r>
              <a:rPr lang="en-US" sz="1531" b="1" dirty="0">
                <a:solidFill>
                  <a:srgbClr val="D7425E"/>
                </a:solidFill>
                <a:latin typeface="Nunito" pitchFamily="34" charset="0"/>
                <a:ea typeface="Nunito" pitchFamily="34" charset="-122"/>
                <a:cs typeface="Nunito" pitchFamily="34" charset="-120"/>
              </a:rPr>
              <a:t>Future Enhancements</a:t>
            </a:r>
            <a:endParaRPr lang="en-US" sz="1531" dirty="0"/>
          </a:p>
        </p:txBody>
      </p:sp>
      <p:sp>
        <p:nvSpPr>
          <p:cNvPr id="15" name="Text 12"/>
          <p:cNvSpPr/>
          <p:nvPr/>
        </p:nvSpPr>
        <p:spPr>
          <a:xfrm>
            <a:off x="5182613" y="2801563"/>
            <a:ext cx="2621280" cy="2984659"/>
          </a:xfrm>
          <a:prstGeom prst="rect">
            <a:avLst/>
          </a:prstGeom>
          <a:noFill/>
          <a:ln/>
        </p:spPr>
        <p:txBody>
          <a:bodyPr wrap="square" rtlCol="0" anchor="t"/>
          <a:lstStyle/>
          <a:p>
            <a:pPr marL="0" indent="0" algn="l">
              <a:lnSpc>
                <a:spcPts val="1960"/>
              </a:lnSpc>
              <a:buNone/>
            </a:pPr>
            <a:r>
              <a:rPr lang="en-US" sz="1225" dirty="0">
                <a:solidFill>
                  <a:srgbClr val="FFFFFF"/>
                </a:solidFill>
                <a:latin typeface="PT Sans" pitchFamily="34" charset="0"/>
                <a:ea typeface="PT Sans" pitchFamily="34" charset="-122"/>
                <a:cs typeface="PT Sans" pitchFamily="34" charset="-120"/>
              </a:rPr>
              <a:t>As the virtual mouse technology continues to evolve, researchers and developers are exploring various enhancements, such as improved accuracy and responsiveness through advanced computer vision and machine learning techniques, integration with emerging technologies like augmented reality, and the expansion of gesture-based functionalities to provide users with an even more seamless and immersive computing experience.</a:t>
            </a:r>
            <a:endParaRPr lang="en-US" sz="1225" dirty="0"/>
          </a:p>
        </p:txBody>
      </p:sp>
      <p:sp>
        <p:nvSpPr>
          <p:cNvPr id="16" name="Shape 13"/>
          <p:cNvSpPr/>
          <p:nvPr/>
        </p:nvSpPr>
        <p:spPr>
          <a:xfrm>
            <a:off x="3979962" y="5223027"/>
            <a:ext cx="544354" cy="19407"/>
          </a:xfrm>
          <a:prstGeom prst="rect">
            <a:avLst/>
          </a:prstGeom>
          <a:solidFill>
            <a:srgbClr val="DD785E"/>
          </a:solidFill>
          <a:ln/>
        </p:spPr>
        <p:txBody>
          <a:bodyPr/>
          <a:lstStyle/>
          <a:p>
            <a:endParaRPr lang="en-IN"/>
          </a:p>
        </p:txBody>
      </p:sp>
      <p:sp>
        <p:nvSpPr>
          <p:cNvPr id="17" name="Shape 14"/>
          <p:cNvSpPr/>
          <p:nvPr/>
        </p:nvSpPr>
        <p:spPr>
          <a:xfrm>
            <a:off x="4371320" y="5057768"/>
            <a:ext cx="349925" cy="349925"/>
          </a:xfrm>
          <a:prstGeom prst="roundRect">
            <a:avLst>
              <a:gd name="adj" fmla="val 80009"/>
            </a:avLst>
          </a:prstGeom>
          <a:solidFill>
            <a:srgbClr val="00002E"/>
          </a:solidFill>
          <a:ln w="15240">
            <a:solidFill>
              <a:srgbClr val="FFFFFF"/>
            </a:solidFill>
            <a:prstDash val="solid"/>
          </a:ln>
        </p:spPr>
        <p:txBody>
          <a:bodyPr/>
          <a:lstStyle/>
          <a:p>
            <a:endParaRPr lang="en-IN"/>
          </a:p>
        </p:txBody>
      </p:sp>
      <p:sp>
        <p:nvSpPr>
          <p:cNvPr id="18" name="Text 15"/>
          <p:cNvSpPr/>
          <p:nvPr/>
        </p:nvSpPr>
        <p:spPr>
          <a:xfrm>
            <a:off x="4459711" y="5059816"/>
            <a:ext cx="140018" cy="291703"/>
          </a:xfrm>
          <a:prstGeom prst="rect">
            <a:avLst/>
          </a:prstGeom>
          <a:noFill/>
          <a:ln/>
        </p:spPr>
        <p:txBody>
          <a:bodyPr wrap="none" rtlCol="0" anchor="t"/>
          <a:lstStyle/>
          <a:p>
            <a:pPr marL="0" indent="0" algn="ctr">
              <a:lnSpc>
                <a:spcPts val="2296"/>
              </a:lnSpc>
              <a:buNone/>
            </a:pPr>
            <a:r>
              <a:rPr lang="en-US" sz="1837" b="1" dirty="0">
                <a:solidFill>
                  <a:srgbClr val="DD785E"/>
                </a:solidFill>
                <a:latin typeface="Nunito" pitchFamily="34" charset="0"/>
                <a:ea typeface="Nunito" pitchFamily="34" charset="-122"/>
                <a:cs typeface="Nunito" pitchFamily="34" charset="-120"/>
              </a:rPr>
              <a:t>3</a:t>
            </a:r>
            <a:endParaRPr lang="en-US" sz="1837" dirty="0"/>
          </a:p>
        </p:txBody>
      </p:sp>
      <p:sp>
        <p:nvSpPr>
          <p:cNvPr id="19" name="Text 16"/>
          <p:cNvSpPr/>
          <p:nvPr/>
        </p:nvSpPr>
        <p:spPr>
          <a:xfrm>
            <a:off x="1582936" y="5041046"/>
            <a:ext cx="2438400" cy="243007"/>
          </a:xfrm>
          <a:prstGeom prst="rect">
            <a:avLst/>
          </a:prstGeom>
          <a:noFill/>
          <a:ln/>
        </p:spPr>
        <p:txBody>
          <a:bodyPr wrap="none" rtlCol="0" anchor="t"/>
          <a:lstStyle/>
          <a:p>
            <a:pPr marL="0" indent="0" algn="r">
              <a:lnSpc>
                <a:spcPts val="1914"/>
              </a:lnSpc>
              <a:buNone/>
            </a:pPr>
            <a:r>
              <a:rPr lang="en-US" sz="1531" b="1" dirty="0">
                <a:solidFill>
                  <a:srgbClr val="DD785E"/>
                </a:solidFill>
                <a:latin typeface="Nunito" pitchFamily="34" charset="0"/>
                <a:ea typeface="Nunito" pitchFamily="34" charset="-122"/>
                <a:cs typeface="Nunito" pitchFamily="34" charset="-120"/>
              </a:rPr>
              <a:t>Towards a Seamless Future</a:t>
            </a:r>
            <a:endParaRPr lang="en-US" sz="1531" dirty="0"/>
          </a:p>
        </p:txBody>
      </p:sp>
      <p:sp>
        <p:nvSpPr>
          <p:cNvPr id="20" name="Text 17"/>
          <p:cNvSpPr/>
          <p:nvPr/>
        </p:nvSpPr>
        <p:spPr>
          <a:xfrm>
            <a:off x="1358682" y="5232731"/>
            <a:ext cx="2621280" cy="3326271"/>
          </a:xfrm>
          <a:prstGeom prst="rect">
            <a:avLst/>
          </a:prstGeom>
          <a:noFill/>
          <a:ln/>
        </p:spPr>
        <p:txBody>
          <a:bodyPr wrap="square" rtlCol="0" anchor="t"/>
          <a:lstStyle/>
          <a:p>
            <a:pPr marL="0" indent="0">
              <a:lnSpc>
                <a:spcPts val="1960"/>
              </a:lnSpc>
              <a:buNone/>
            </a:pPr>
            <a:r>
              <a:rPr lang="en-US" sz="1225" dirty="0">
                <a:solidFill>
                  <a:srgbClr val="FFFFFF"/>
                </a:solidFill>
                <a:latin typeface="PT Sans" pitchFamily="34" charset="0"/>
                <a:ea typeface="PT Sans" pitchFamily="34" charset="-122"/>
                <a:cs typeface="PT Sans" pitchFamily="34" charset="-120"/>
              </a:rPr>
              <a:t>The virtual mouse represents a significant step towards a future where human-computer interaction is more intuitive, natural, and seamless. As this technology continues to advance, it holds the promise of transforming the way we engage with digital spaces, empowering users to navigate and interact with their digital environments in a more intuitive and efficient manner.</a:t>
            </a:r>
            <a:endParaRPr lang="en-US" sz="1225" dirty="0"/>
          </a:p>
        </p:txBody>
      </p:sp>
      <p:pic>
        <p:nvPicPr>
          <p:cNvPr id="23" name="Image 1" descr="preencoded.png">
            <a:extLst>
              <a:ext uri="{FF2B5EF4-FFF2-40B4-BE49-F238E27FC236}">
                <a16:creationId xmlns:a16="http://schemas.microsoft.com/office/drawing/2014/main" id="{59508BD7-FCC4-719D-1414-56E764355F96}"/>
              </a:ext>
            </a:extLst>
          </p:cNvPr>
          <p:cNvPicPr>
            <a:picLocks noChangeAspect="1"/>
          </p:cNvPicPr>
          <p:nvPr/>
        </p:nvPicPr>
        <p:blipFill>
          <a:blip r:embed="rId4"/>
          <a:stretch>
            <a:fillRect/>
          </a:stretch>
        </p:blipFill>
        <p:spPr>
          <a:xfrm>
            <a:off x="9151620" y="-1"/>
            <a:ext cx="5486400" cy="89279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2880361" y="974171"/>
            <a:ext cx="10961369" cy="3273251"/>
          </a:xfrm>
        </p:spPr>
        <p:txBody>
          <a:bodyPr/>
          <a:lstStyle/>
          <a:p>
            <a:r>
              <a:rPr lang="en-US" sz="11520"/>
              <a:t>Thank you</a:t>
            </a:r>
            <a:endParaRPr lang="en-US" sz="11520" dirty="0"/>
          </a:p>
        </p:txBody>
      </p:sp>
    </p:spTree>
    <p:extLst>
      <p:ext uri="{BB962C8B-B14F-4D97-AF65-F5344CB8AC3E}">
        <p14:creationId xmlns:p14="http://schemas.microsoft.com/office/powerpoint/2010/main" val="1973173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05577" y="761167"/>
            <a:ext cx="7532846" cy="3705701"/>
          </a:xfrm>
          <a:prstGeom prst="rect">
            <a:avLst/>
          </a:prstGeom>
          <a:noFill/>
          <a:ln/>
        </p:spPr>
        <p:txBody>
          <a:bodyPr wrap="square" rtlCol="0" anchor="t"/>
          <a:lstStyle/>
          <a:p>
            <a:pPr marL="0" indent="0">
              <a:lnSpc>
                <a:spcPts val="7295"/>
              </a:lnSpc>
              <a:buNone/>
            </a:pPr>
            <a:r>
              <a:rPr lang="en-US" sz="5836" b="1" dirty="0">
                <a:solidFill>
                  <a:srgbClr val="FFFFFF"/>
                </a:solidFill>
                <a:latin typeface="Nunito" pitchFamily="34" charset="0"/>
                <a:ea typeface="Nunito" pitchFamily="34" charset="-122"/>
                <a:cs typeface="Nunito" pitchFamily="34" charset="-120"/>
              </a:rPr>
              <a:t>Introduction to Virtual </a:t>
            </a:r>
            <a:r>
              <a:rPr lang="en-US" sz="5836" b="1">
                <a:solidFill>
                  <a:srgbClr val="FFFFFF"/>
                </a:solidFill>
                <a:latin typeface="Nunito" pitchFamily="34" charset="0"/>
                <a:ea typeface="Nunito" pitchFamily="34" charset="-122"/>
                <a:cs typeface="Nunito" pitchFamily="34" charset="-120"/>
              </a:rPr>
              <a:t>Mouse By </a:t>
            </a:r>
            <a:r>
              <a:rPr lang="en-US" sz="5836" b="1" dirty="0">
                <a:solidFill>
                  <a:srgbClr val="FFFFFF"/>
                </a:solidFill>
                <a:latin typeface="Nunito" pitchFamily="34" charset="0"/>
                <a:ea typeface="Nunito" pitchFamily="34" charset="-122"/>
                <a:cs typeface="Nunito" pitchFamily="34" charset="-120"/>
              </a:rPr>
              <a:t>Hand Recognition using Python</a:t>
            </a:r>
            <a:endParaRPr lang="en-US" sz="5836" dirty="0"/>
          </a:p>
        </p:txBody>
      </p:sp>
      <p:sp>
        <p:nvSpPr>
          <p:cNvPr id="6" name="Text 2"/>
          <p:cNvSpPr/>
          <p:nvPr/>
        </p:nvSpPr>
        <p:spPr>
          <a:xfrm>
            <a:off x="805577" y="4789051"/>
            <a:ext cx="7532846" cy="2061686"/>
          </a:xfrm>
          <a:prstGeom prst="rect">
            <a:avLst/>
          </a:prstGeom>
          <a:noFill/>
          <a:ln/>
        </p:spPr>
        <p:txBody>
          <a:bodyPr wrap="square" rtlCol="0" anchor="t"/>
          <a:lstStyle/>
          <a:p>
            <a:pPr marL="0" indent="0">
              <a:lnSpc>
                <a:spcPts val="2707"/>
              </a:lnSpc>
              <a:buNone/>
            </a:pPr>
            <a:r>
              <a:rPr lang="en-US" sz="1692" dirty="0">
                <a:solidFill>
                  <a:srgbClr val="FFFFFF"/>
                </a:solidFill>
                <a:latin typeface="PT Sans" pitchFamily="34" charset="0"/>
                <a:ea typeface="PT Sans" pitchFamily="34" charset="-122"/>
                <a:cs typeface="PT Sans" pitchFamily="34" charset="-120"/>
              </a:rPr>
              <a:t>In today's increasingly digital world, the traditional mouse and keyboard setup is often cumbersome and limiting. The introduction of virtual mouse technology powered by hand recognition and Python programming offers a revolutionary way to interact with computers. This innovative approach allows users to control the cursor and perform various mouse functions using natural hand gestures, providing a more intuitive and immersive computing experience.</a:t>
            </a:r>
            <a:endParaRPr lang="en-US" sz="169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sp>
        <p:nvSpPr>
          <p:cNvPr id="4" name="Text 1"/>
          <p:cNvSpPr/>
          <p:nvPr/>
        </p:nvSpPr>
        <p:spPr>
          <a:xfrm>
            <a:off x="2348389" y="696516"/>
            <a:ext cx="7722751"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Objective of the Virtual Mouse</a:t>
            </a:r>
            <a:endParaRPr lang="en-US" sz="4374" dirty="0"/>
          </a:p>
        </p:txBody>
      </p:sp>
      <p:sp>
        <p:nvSpPr>
          <p:cNvPr id="5" name="Shape 2"/>
          <p:cNvSpPr/>
          <p:nvPr/>
        </p:nvSpPr>
        <p:spPr>
          <a:xfrm>
            <a:off x="2348389" y="2008823"/>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6" name="Text 3"/>
          <p:cNvSpPr/>
          <p:nvPr/>
        </p:nvSpPr>
        <p:spPr>
          <a:xfrm>
            <a:off x="2498288" y="2050494"/>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2085142"/>
            <a:ext cx="2440900"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Intuitive Cursor Control</a:t>
            </a:r>
            <a:endParaRPr lang="en-US" sz="2187" dirty="0"/>
          </a:p>
        </p:txBody>
      </p:sp>
      <p:sp>
        <p:nvSpPr>
          <p:cNvPr id="8" name="Text 5"/>
          <p:cNvSpPr/>
          <p:nvPr/>
        </p:nvSpPr>
        <p:spPr>
          <a:xfrm>
            <a:off x="3070503" y="2912745"/>
            <a:ext cx="2440900" cy="4620220"/>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primary objective of the virtual mouse is to provide users with a more natural and intuitive way to control the cursor on a computer screen. By leveraging hand recognition and gestures, users can navigate and interact with digital content without the need for a physical mouse.</a:t>
            </a:r>
            <a:endParaRPr lang="en-US" sz="1750" dirty="0"/>
          </a:p>
        </p:txBody>
      </p:sp>
      <p:sp>
        <p:nvSpPr>
          <p:cNvPr id="9" name="Shape 6"/>
          <p:cNvSpPr/>
          <p:nvPr/>
        </p:nvSpPr>
        <p:spPr>
          <a:xfrm>
            <a:off x="5733574" y="2008823"/>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10" name="Text 7"/>
          <p:cNvSpPr/>
          <p:nvPr/>
        </p:nvSpPr>
        <p:spPr>
          <a:xfrm>
            <a:off x="5883473" y="2050494"/>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6455688" y="2085142"/>
            <a:ext cx="2440900"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Gesture-based Functionality</a:t>
            </a:r>
            <a:endParaRPr lang="en-US" sz="2187" dirty="0"/>
          </a:p>
        </p:txBody>
      </p:sp>
      <p:sp>
        <p:nvSpPr>
          <p:cNvPr id="12" name="Text 9"/>
          <p:cNvSpPr/>
          <p:nvPr/>
        </p:nvSpPr>
        <p:spPr>
          <a:xfrm>
            <a:off x="6455688" y="2912745"/>
            <a:ext cx="2440900"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virtual mouse system aims to expand the capabilities of traditional mouse interactions by allowing users to perform various functions, such as left-clicking, right-clicking, and scrolling, through a series of pre-defined hand gestures.</a:t>
            </a:r>
            <a:endParaRPr lang="en-US" sz="1750" dirty="0"/>
          </a:p>
        </p:txBody>
      </p:sp>
      <p:sp>
        <p:nvSpPr>
          <p:cNvPr id="13" name="Shape 10"/>
          <p:cNvSpPr/>
          <p:nvPr/>
        </p:nvSpPr>
        <p:spPr>
          <a:xfrm>
            <a:off x="9118759" y="2008823"/>
            <a:ext cx="499943" cy="499943"/>
          </a:xfrm>
          <a:prstGeom prst="roundRect">
            <a:avLst>
              <a:gd name="adj" fmla="val 80001"/>
            </a:avLst>
          </a:prstGeom>
          <a:solidFill>
            <a:srgbClr val="00002E"/>
          </a:solidFill>
          <a:ln w="22860">
            <a:solidFill>
              <a:srgbClr val="FFFFFF"/>
            </a:solidFill>
            <a:prstDash val="solid"/>
          </a:ln>
        </p:spPr>
        <p:txBody>
          <a:bodyPr/>
          <a:lstStyle/>
          <a:p>
            <a:endParaRPr lang="en-IN"/>
          </a:p>
        </p:txBody>
      </p:sp>
      <p:sp>
        <p:nvSpPr>
          <p:cNvPr id="14" name="Text 11"/>
          <p:cNvSpPr/>
          <p:nvPr/>
        </p:nvSpPr>
        <p:spPr>
          <a:xfrm>
            <a:off x="9268658" y="2050494"/>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9840873" y="2085142"/>
            <a:ext cx="2440900" cy="694373"/>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Seamless Integration</a:t>
            </a:r>
            <a:endParaRPr lang="en-US" sz="2187" dirty="0"/>
          </a:p>
        </p:txBody>
      </p:sp>
      <p:sp>
        <p:nvSpPr>
          <p:cNvPr id="16" name="Text 13"/>
          <p:cNvSpPr/>
          <p:nvPr/>
        </p:nvSpPr>
        <p:spPr>
          <a:xfrm>
            <a:off x="9840873" y="2912745"/>
            <a:ext cx="2440900" cy="3909417"/>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ultimate goal is to seamlessly integrate the virtual mouse into existing computer systems and workflows, providing a natural and efficient way for users to interact with their digital environments without disrupting their productivity or workflow.</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txBody>
          <a:bodyPr/>
          <a:lstStyle/>
          <a:p>
            <a:endParaRPr lang="en-IN"/>
          </a:p>
        </p:txBody>
      </p:sp>
      <p:sp>
        <p:nvSpPr>
          <p:cNvPr id="6" name="Text 2"/>
          <p:cNvSpPr/>
          <p:nvPr/>
        </p:nvSpPr>
        <p:spPr>
          <a:xfrm>
            <a:off x="2555558" y="586621"/>
            <a:ext cx="5664398" cy="665321"/>
          </a:xfrm>
          <a:prstGeom prst="rect">
            <a:avLst/>
          </a:prstGeom>
          <a:noFill/>
          <a:ln/>
        </p:spPr>
        <p:txBody>
          <a:bodyPr wrap="none" rtlCol="0" anchor="t"/>
          <a:lstStyle/>
          <a:p>
            <a:pPr marL="0" indent="0">
              <a:lnSpc>
                <a:spcPts val="5239"/>
              </a:lnSpc>
              <a:buNone/>
            </a:pPr>
            <a:r>
              <a:rPr lang="en-US" sz="4192" b="1" dirty="0">
                <a:solidFill>
                  <a:srgbClr val="FFFFFF"/>
                </a:solidFill>
                <a:latin typeface="Nunito" pitchFamily="34" charset="0"/>
                <a:ea typeface="Nunito" pitchFamily="34" charset="-122"/>
                <a:cs typeface="Nunito" pitchFamily="34" charset="-120"/>
              </a:rPr>
              <a:t>Proposed Methodology</a:t>
            </a:r>
            <a:endParaRPr lang="en-US" sz="4192" dirty="0"/>
          </a:p>
        </p:txBody>
      </p:sp>
      <p:sp>
        <p:nvSpPr>
          <p:cNvPr id="7" name="Shape 3"/>
          <p:cNvSpPr/>
          <p:nvPr/>
        </p:nvSpPr>
        <p:spPr>
          <a:xfrm>
            <a:off x="7301984" y="1571268"/>
            <a:ext cx="26551" cy="6071711"/>
          </a:xfrm>
          <a:prstGeom prst="rect">
            <a:avLst/>
          </a:prstGeom>
          <a:solidFill>
            <a:srgbClr val="262654"/>
          </a:solidFill>
          <a:ln/>
        </p:spPr>
        <p:txBody>
          <a:bodyPr/>
          <a:lstStyle/>
          <a:p>
            <a:endParaRPr lang="en-IN"/>
          </a:p>
        </p:txBody>
      </p:sp>
      <p:sp>
        <p:nvSpPr>
          <p:cNvPr id="8" name="Shape 4"/>
          <p:cNvSpPr/>
          <p:nvPr/>
        </p:nvSpPr>
        <p:spPr>
          <a:xfrm>
            <a:off x="6330494" y="1963757"/>
            <a:ext cx="745212" cy="26551"/>
          </a:xfrm>
          <a:prstGeom prst="rect">
            <a:avLst/>
          </a:prstGeom>
          <a:solidFill>
            <a:srgbClr val="F2B42D"/>
          </a:solidFill>
          <a:ln/>
        </p:spPr>
        <p:txBody>
          <a:bodyPr/>
          <a:lstStyle/>
          <a:p>
            <a:endParaRPr lang="en-IN"/>
          </a:p>
        </p:txBody>
      </p:sp>
      <p:sp>
        <p:nvSpPr>
          <p:cNvPr id="9" name="Shape 5"/>
          <p:cNvSpPr/>
          <p:nvPr/>
        </p:nvSpPr>
        <p:spPr>
          <a:xfrm>
            <a:off x="7075706" y="1737598"/>
            <a:ext cx="478988" cy="478988"/>
          </a:xfrm>
          <a:prstGeom prst="roundRect">
            <a:avLst>
              <a:gd name="adj" fmla="val 80018"/>
            </a:avLst>
          </a:prstGeom>
          <a:solidFill>
            <a:srgbClr val="00002E"/>
          </a:solidFill>
          <a:ln w="22860">
            <a:solidFill>
              <a:srgbClr val="FFFFFF"/>
            </a:solidFill>
            <a:prstDash val="solid"/>
          </a:ln>
        </p:spPr>
        <p:txBody>
          <a:bodyPr/>
          <a:lstStyle/>
          <a:p>
            <a:endParaRPr lang="en-IN"/>
          </a:p>
        </p:txBody>
      </p:sp>
      <p:sp>
        <p:nvSpPr>
          <p:cNvPr id="10" name="Text 6"/>
          <p:cNvSpPr/>
          <p:nvPr/>
        </p:nvSpPr>
        <p:spPr>
          <a:xfrm>
            <a:off x="7219295" y="1777484"/>
            <a:ext cx="191691" cy="399217"/>
          </a:xfrm>
          <a:prstGeom prst="rect">
            <a:avLst/>
          </a:prstGeom>
          <a:noFill/>
          <a:ln/>
        </p:spPr>
        <p:txBody>
          <a:bodyPr wrap="none" rtlCol="0" anchor="t"/>
          <a:lstStyle/>
          <a:p>
            <a:pPr marL="0" indent="0" algn="ctr">
              <a:lnSpc>
                <a:spcPts val="3144"/>
              </a:lnSpc>
              <a:buNone/>
            </a:pPr>
            <a:r>
              <a:rPr lang="en-US" sz="2515" b="1" dirty="0">
                <a:solidFill>
                  <a:srgbClr val="F2B42D"/>
                </a:solidFill>
                <a:latin typeface="Nunito" pitchFamily="34" charset="0"/>
                <a:ea typeface="Nunito" pitchFamily="34" charset="-122"/>
                <a:cs typeface="Nunito" pitchFamily="34" charset="-120"/>
              </a:rPr>
              <a:t>1</a:t>
            </a:r>
            <a:endParaRPr lang="en-US" sz="2515" dirty="0"/>
          </a:p>
        </p:txBody>
      </p:sp>
      <p:sp>
        <p:nvSpPr>
          <p:cNvPr id="11" name="Text 7"/>
          <p:cNvSpPr/>
          <p:nvPr/>
        </p:nvSpPr>
        <p:spPr>
          <a:xfrm>
            <a:off x="3482459" y="1784152"/>
            <a:ext cx="2661642" cy="332780"/>
          </a:xfrm>
          <a:prstGeom prst="rect">
            <a:avLst/>
          </a:prstGeom>
          <a:noFill/>
          <a:ln/>
        </p:spPr>
        <p:txBody>
          <a:bodyPr wrap="none" rtlCol="0" anchor="t"/>
          <a:lstStyle/>
          <a:p>
            <a:pPr marL="0" indent="0" algn="r">
              <a:lnSpc>
                <a:spcPts val="2620"/>
              </a:lnSpc>
              <a:buNone/>
            </a:pPr>
            <a:r>
              <a:rPr lang="en-US" sz="2096" b="1" dirty="0">
                <a:solidFill>
                  <a:srgbClr val="F2B42D"/>
                </a:solidFill>
                <a:latin typeface="Nunito" pitchFamily="34" charset="0"/>
                <a:ea typeface="Nunito" pitchFamily="34" charset="-122"/>
                <a:cs typeface="Nunito" pitchFamily="34" charset="-120"/>
              </a:rPr>
              <a:t>Hand Detection</a:t>
            </a:r>
            <a:endParaRPr lang="en-US" sz="2096" dirty="0"/>
          </a:p>
        </p:txBody>
      </p:sp>
      <p:sp>
        <p:nvSpPr>
          <p:cNvPr id="12" name="Text 8"/>
          <p:cNvSpPr/>
          <p:nvPr/>
        </p:nvSpPr>
        <p:spPr>
          <a:xfrm>
            <a:off x="2555558" y="2244685"/>
            <a:ext cx="3588544" cy="2043113"/>
          </a:xfrm>
          <a:prstGeom prst="rect">
            <a:avLst/>
          </a:prstGeom>
          <a:noFill/>
          <a:ln/>
        </p:spPr>
        <p:txBody>
          <a:bodyPr wrap="square" rtlCol="0" anchor="t"/>
          <a:lstStyle/>
          <a:p>
            <a:pPr marL="0" indent="0" algn="r">
              <a:lnSpc>
                <a:spcPts val="2683"/>
              </a:lnSpc>
              <a:buNone/>
            </a:pPr>
            <a:r>
              <a:rPr lang="en-US" sz="1677" dirty="0">
                <a:solidFill>
                  <a:srgbClr val="FFFFFF"/>
                </a:solidFill>
                <a:latin typeface="PT Sans" pitchFamily="34" charset="0"/>
                <a:ea typeface="PT Sans" pitchFamily="34" charset="-122"/>
                <a:cs typeface="PT Sans" pitchFamily="34" charset="-120"/>
              </a:rPr>
              <a:t>The first step in the proposed methodology is to accurately detect and track the user's hand movements using computer vision techniques and Python-based libraries, such as OpenCV or MediaPipe.</a:t>
            </a:r>
            <a:endParaRPr lang="en-US" sz="1677" dirty="0"/>
          </a:p>
        </p:txBody>
      </p:sp>
      <p:sp>
        <p:nvSpPr>
          <p:cNvPr id="13" name="Shape 9"/>
          <p:cNvSpPr/>
          <p:nvPr/>
        </p:nvSpPr>
        <p:spPr>
          <a:xfrm>
            <a:off x="7554694" y="3028295"/>
            <a:ext cx="745212" cy="26551"/>
          </a:xfrm>
          <a:prstGeom prst="rect">
            <a:avLst/>
          </a:prstGeom>
          <a:solidFill>
            <a:srgbClr val="D7425E"/>
          </a:solidFill>
          <a:ln/>
        </p:spPr>
        <p:txBody>
          <a:bodyPr/>
          <a:lstStyle/>
          <a:p>
            <a:endParaRPr lang="en-IN"/>
          </a:p>
        </p:txBody>
      </p:sp>
      <p:sp>
        <p:nvSpPr>
          <p:cNvPr id="14" name="Shape 10"/>
          <p:cNvSpPr/>
          <p:nvPr/>
        </p:nvSpPr>
        <p:spPr>
          <a:xfrm>
            <a:off x="7075706" y="2802136"/>
            <a:ext cx="478988" cy="478988"/>
          </a:xfrm>
          <a:prstGeom prst="roundRect">
            <a:avLst>
              <a:gd name="adj" fmla="val 80018"/>
            </a:avLst>
          </a:prstGeom>
          <a:solidFill>
            <a:srgbClr val="00002E"/>
          </a:solidFill>
          <a:ln w="22860">
            <a:solidFill>
              <a:srgbClr val="FFFFFF"/>
            </a:solidFill>
            <a:prstDash val="solid"/>
          </a:ln>
        </p:spPr>
        <p:txBody>
          <a:bodyPr/>
          <a:lstStyle/>
          <a:p>
            <a:endParaRPr lang="en-IN"/>
          </a:p>
        </p:txBody>
      </p:sp>
      <p:sp>
        <p:nvSpPr>
          <p:cNvPr id="15" name="Text 11"/>
          <p:cNvSpPr/>
          <p:nvPr/>
        </p:nvSpPr>
        <p:spPr>
          <a:xfrm>
            <a:off x="7219295" y="2842022"/>
            <a:ext cx="191691" cy="399217"/>
          </a:xfrm>
          <a:prstGeom prst="rect">
            <a:avLst/>
          </a:prstGeom>
          <a:noFill/>
          <a:ln/>
        </p:spPr>
        <p:txBody>
          <a:bodyPr wrap="none" rtlCol="0" anchor="t"/>
          <a:lstStyle/>
          <a:p>
            <a:pPr marL="0" indent="0" algn="ctr">
              <a:lnSpc>
                <a:spcPts val="3144"/>
              </a:lnSpc>
              <a:buNone/>
            </a:pPr>
            <a:r>
              <a:rPr lang="en-US" sz="2515" b="1" dirty="0">
                <a:solidFill>
                  <a:srgbClr val="D7425E"/>
                </a:solidFill>
                <a:latin typeface="Nunito" pitchFamily="34" charset="0"/>
                <a:ea typeface="Nunito" pitchFamily="34" charset="-122"/>
                <a:cs typeface="Nunito" pitchFamily="34" charset="-120"/>
              </a:rPr>
              <a:t>2</a:t>
            </a:r>
            <a:endParaRPr lang="en-US" sz="2515" dirty="0"/>
          </a:p>
        </p:txBody>
      </p:sp>
      <p:sp>
        <p:nvSpPr>
          <p:cNvPr id="16" name="Text 12"/>
          <p:cNvSpPr/>
          <p:nvPr/>
        </p:nvSpPr>
        <p:spPr>
          <a:xfrm>
            <a:off x="8486299" y="2848689"/>
            <a:ext cx="2661642" cy="332780"/>
          </a:xfrm>
          <a:prstGeom prst="rect">
            <a:avLst/>
          </a:prstGeom>
          <a:noFill/>
          <a:ln/>
        </p:spPr>
        <p:txBody>
          <a:bodyPr wrap="none" rtlCol="0" anchor="t"/>
          <a:lstStyle/>
          <a:p>
            <a:pPr marL="0" indent="0" algn="l">
              <a:lnSpc>
                <a:spcPts val="2620"/>
              </a:lnSpc>
              <a:buNone/>
            </a:pPr>
            <a:r>
              <a:rPr lang="en-US" sz="2096" b="1" dirty="0">
                <a:solidFill>
                  <a:srgbClr val="D7425E"/>
                </a:solidFill>
                <a:latin typeface="Nunito" pitchFamily="34" charset="0"/>
                <a:ea typeface="Nunito" pitchFamily="34" charset="-122"/>
                <a:cs typeface="Nunito" pitchFamily="34" charset="-120"/>
              </a:rPr>
              <a:t>Gesture Recognition</a:t>
            </a:r>
            <a:endParaRPr lang="en-US" sz="2096" dirty="0"/>
          </a:p>
        </p:txBody>
      </p:sp>
      <p:sp>
        <p:nvSpPr>
          <p:cNvPr id="17" name="Text 13"/>
          <p:cNvSpPr/>
          <p:nvPr/>
        </p:nvSpPr>
        <p:spPr>
          <a:xfrm>
            <a:off x="8486299" y="3309223"/>
            <a:ext cx="3588544" cy="2043113"/>
          </a:xfrm>
          <a:prstGeom prst="rect">
            <a:avLst/>
          </a:prstGeom>
          <a:noFill/>
          <a:ln/>
        </p:spPr>
        <p:txBody>
          <a:bodyPr wrap="square" rtlCol="0" anchor="t"/>
          <a:lstStyle/>
          <a:p>
            <a:pPr marL="0" indent="0" algn="l">
              <a:lnSpc>
                <a:spcPts val="2683"/>
              </a:lnSpc>
              <a:buNone/>
            </a:pPr>
            <a:r>
              <a:rPr lang="en-US" sz="1677" dirty="0">
                <a:solidFill>
                  <a:srgbClr val="FFFFFF"/>
                </a:solidFill>
                <a:latin typeface="PT Sans" pitchFamily="34" charset="0"/>
                <a:ea typeface="PT Sans" pitchFamily="34" charset="-122"/>
                <a:cs typeface="PT Sans" pitchFamily="34" charset="-120"/>
              </a:rPr>
              <a:t>Once the hand is detected, the system will analyze the user's hand gestures to identify specific commands or actions, such as clicking, scrolling, or zooming, using machine learning algorithms and pre-defined gesture models.</a:t>
            </a:r>
            <a:endParaRPr lang="en-US" sz="1677" dirty="0"/>
          </a:p>
        </p:txBody>
      </p:sp>
      <p:sp>
        <p:nvSpPr>
          <p:cNvPr id="18" name="Shape 14"/>
          <p:cNvSpPr/>
          <p:nvPr/>
        </p:nvSpPr>
        <p:spPr>
          <a:xfrm>
            <a:off x="6330494" y="5106055"/>
            <a:ext cx="745212" cy="26551"/>
          </a:xfrm>
          <a:prstGeom prst="rect">
            <a:avLst/>
          </a:prstGeom>
          <a:solidFill>
            <a:srgbClr val="DD785E"/>
          </a:solidFill>
          <a:ln/>
        </p:spPr>
        <p:txBody>
          <a:bodyPr/>
          <a:lstStyle/>
          <a:p>
            <a:endParaRPr lang="en-IN"/>
          </a:p>
        </p:txBody>
      </p:sp>
      <p:sp>
        <p:nvSpPr>
          <p:cNvPr id="19" name="Shape 15"/>
          <p:cNvSpPr/>
          <p:nvPr/>
        </p:nvSpPr>
        <p:spPr>
          <a:xfrm>
            <a:off x="7075706" y="4879896"/>
            <a:ext cx="478988" cy="478988"/>
          </a:xfrm>
          <a:prstGeom prst="roundRect">
            <a:avLst>
              <a:gd name="adj" fmla="val 80018"/>
            </a:avLst>
          </a:prstGeom>
          <a:solidFill>
            <a:srgbClr val="00002E"/>
          </a:solidFill>
          <a:ln w="22860">
            <a:solidFill>
              <a:srgbClr val="FFFFFF"/>
            </a:solidFill>
            <a:prstDash val="solid"/>
          </a:ln>
        </p:spPr>
        <p:txBody>
          <a:bodyPr/>
          <a:lstStyle/>
          <a:p>
            <a:endParaRPr lang="en-IN"/>
          </a:p>
        </p:txBody>
      </p:sp>
      <p:sp>
        <p:nvSpPr>
          <p:cNvPr id="20" name="Text 16"/>
          <p:cNvSpPr/>
          <p:nvPr/>
        </p:nvSpPr>
        <p:spPr>
          <a:xfrm>
            <a:off x="7219295" y="4919782"/>
            <a:ext cx="191691" cy="399217"/>
          </a:xfrm>
          <a:prstGeom prst="rect">
            <a:avLst/>
          </a:prstGeom>
          <a:noFill/>
          <a:ln/>
        </p:spPr>
        <p:txBody>
          <a:bodyPr wrap="none" rtlCol="0" anchor="t"/>
          <a:lstStyle/>
          <a:p>
            <a:pPr marL="0" indent="0" algn="ctr">
              <a:lnSpc>
                <a:spcPts val="3144"/>
              </a:lnSpc>
              <a:buNone/>
            </a:pPr>
            <a:r>
              <a:rPr lang="en-US" sz="2515" b="1" dirty="0">
                <a:solidFill>
                  <a:srgbClr val="DD785E"/>
                </a:solidFill>
                <a:latin typeface="Nunito" pitchFamily="34" charset="0"/>
                <a:ea typeface="Nunito" pitchFamily="34" charset="-122"/>
                <a:cs typeface="Nunito" pitchFamily="34" charset="-120"/>
              </a:rPr>
              <a:t>3</a:t>
            </a:r>
            <a:endParaRPr lang="en-US" sz="2515" dirty="0"/>
          </a:p>
        </p:txBody>
      </p:sp>
      <p:sp>
        <p:nvSpPr>
          <p:cNvPr id="21" name="Text 17"/>
          <p:cNvSpPr/>
          <p:nvPr/>
        </p:nvSpPr>
        <p:spPr>
          <a:xfrm>
            <a:off x="3482459" y="4926449"/>
            <a:ext cx="2661642" cy="332780"/>
          </a:xfrm>
          <a:prstGeom prst="rect">
            <a:avLst/>
          </a:prstGeom>
          <a:noFill/>
          <a:ln/>
        </p:spPr>
        <p:txBody>
          <a:bodyPr wrap="none" rtlCol="0" anchor="t"/>
          <a:lstStyle/>
          <a:p>
            <a:pPr marL="0" indent="0" algn="r">
              <a:lnSpc>
                <a:spcPts val="2620"/>
              </a:lnSpc>
              <a:buNone/>
            </a:pPr>
            <a:r>
              <a:rPr lang="en-US" sz="2096" b="1" dirty="0">
                <a:solidFill>
                  <a:srgbClr val="DD785E"/>
                </a:solidFill>
                <a:latin typeface="Nunito" pitchFamily="34" charset="0"/>
                <a:ea typeface="Nunito" pitchFamily="34" charset="-122"/>
                <a:cs typeface="Nunito" pitchFamily="34" charset="-120"/>
              </a:rPr>
              <a:t>Cursor Control</a:t>
            </a:r>
            <a:endParaRPr lang="en-US" sz="2096" dirty="0"/>
          </a:p>
        </p:txBody>
      </p:sp>
      <p:sp>
        <p:nvSpPr>
          <p:cNvPr id="22" name="Text 18"/>
          <p:cNvSpPr/>
          <p:nvPr/>
        </p:nvSpPr>
        <p:spPr>
          <a:xfrm>
            <a:off x="2555558" y="5386983"/>
            <a:ext cx="3588544" cy="2043113"/>
          </a:xfrm>
          <a:prstGeom prst="rect">
            <a:avLst/>
          </a:prstGeom>
          <a:noFill/>
          <a:ln/>
        </p:spPr>
        <p:txBody>
          <a:bodyPr wrap="square" rtlCol="0" anchor="t"/>
          <a:lstStyle/>
          <a:p>
            <a:pPr marL="0" indent="0" algn="r">
              <a:lnSpc>
                <a:spcPts val="2683"/>
              </a:lnSpc>
              <a:buNone/>
            </a:pPr>
            <a:r>
              <a:rPr lang="en-US" sz="1677" dirty="0">
                <a:solidFill>
                  <a:srgbClr val="FFFFFF"/>
                </a:solidFill>
                <a:latin typeface="PT Sans" pitchFamily="34" charset="0"/>
                <a:ea typeface="PT Sans" pitchFamily="34" charset="-122"/>
                <a:cs typeface="PT Sans" pitchFamily="34" charset="-120"/>
              </a:rPr>
              <a:t>The recognized hand gestures will then be mapped to corresponding cursor movements and mouse functions, allowing the user to seamlessly control the computer interface using natural hand motions.</a:t>
            </a:r>
            <a:endParaRPr lang="en-US" sz="167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sp>
        <p:nvSpPr>
          <p:cNvPr id="4" name="Text 1"/>
          <p:cNvSpPr/>
          <p:nvPr/>
        </p:nvSpPr>
        <p:spPr>
          <a:xfrm>
            <a:off x="2348389" y="976908"/>
            <a:ext cx="9731097"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Hardware and Software Requirements</a:t>
            </a:r>
            <a:endParaRPr lang="en-US" sz="4374" dirty="0"/>
          </a:p>
        </p:txBody>
      </p:sp>
      <p:sp>
        <p:nvSpPr>
          <p:cNvPr id="5" name="Text 2"/>
          <p:cNvSpPr/>
          <p:nvPr/>
        </p:nvSpPr>
        <p:spPr>
          <a:xfrm>
            <a:off x="2348389" y="2226707"/>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Hardware Requirements</a:t>
            </a:r>
            <a:endParaRPr lang="en-US" sz="2187" dirty="0"/>
          </a:p>
        </p:txBody>
      </p:sp>
      <p:sp>
        <p:nvSpPr>
          <p:cNvPr id="6" name="Text 3"/>
          <p:cNvSpPr/>
          <p:nvPr/>
        </p:nvSpPr>
        <p:spPr>
          <a:xfrm>
            <a:off x="2348389" y="3143250"/>
            <a:ext cx="2949416" cy="3909417"/>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virtual mouse system requires a camera, such as a webcam or depth sensor, to capture the user's hand movements. The computer or device running the system should have sufficient processing power to handle the real-time hand tracking and gesture recognition algorithms.</a:t>
            </a:r>
            <a:endParaRPr lang="en-US" sz="1750" dirty="0"/>
          </a:p>
        </p:txBody>
      </p:sp>
      <p:sp>
        <p:nvSpPr>
          <p:cNvPr id="7" name="Text 4"/>
          <p:cNvSpPr/>
          <p:nvPr/>
        </p:nvSpPr>
        <p:spPr>
          <a:xfrm>
            <a:off x="5847398" y="2226707"/>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Software Requirements</a:t>
            </a:r>
            <a:endParaRPr lang="en-US" sz="2187" dirty="0"/>
          </a:p>
        </p:txBody>
      </p:sp>
      <p:sp>
        <p:nvSpPr>
          <p:cNvPr id="8" name="Text 5"/>
          <p:cNvSpPr/>
          <p:nvPr/>
        </p:nvSpPr>
        <p:spPr>
          <a:xfrm>
            <a:off x="5847398" y="3143250"/>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On the software side, the virtual mouse system relies on Python as the programming language, along with various libraries and frameworks, such as OpenCV for computer vision, NumPy for numerical operations, and TensorFlow or PyTorch for machine learning-based gesture recognition.</a:t>
            </a:r>
            <a:endParaRPr lang="en-US" sz="1750" dirty="0"/>
          </a:p>
        </p:txBody>
      </p:sp>
      <p:sp>
        <p:nvSpPr>
          <p:cNvPr id="9" name="Text 6"/>
          <p:cNvSpPr/>
          <p:nvPr/>
        </p:nvSpPr>
        <p:spPr>
          <a:xfrm>
            <a:off x="9346406" y="2226707"/>
            <a:ext cx="2949416" cy="694373"/>
          </a:xfrm>
          <a:prstGeom prst="rect">
            <a:avLst/>
          </a:prstGeom>
          <a:noFill/>
          <a:ln/>
        </p:spPr>
        <p:txBody>
          <a:bodyPr wrap="squar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Integrating the Components</a:t>
            </a:r>
            <a:endParaRPr lang="en-US" sz="2187" dirty="0"/>
          </a:p>
        </p:txBody>
      </p:sp>
      <p:sp>
        <p:nvSpPr>
          <p:cNvPr id="10" name="Text 7"/>
          <p:cNvSpPr/>
          <p:nvPr/>
        </p:nvSpPr>
        <p:spPr>
          <a:xfrm>
            <a:off x="9346406" y="3143250"/>
            <a:ext cx="2949416" cy="355401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hardware and software components must be seamlessly integrated to create a responsive and accurate virtual mouse system. This may involve developing custom drivers or middleware to bridge the gap between the camera input and the cursor control algorithms.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logo with question marks&#10;&#10;Description automatically generated">
            <a:extLst>
              <a:ext uri="{FF2B5EF4-FFF2-40B4-BE49-F238E27FC236}">
                <a16:creationId xmlns:a16="http://schemas.microsoft.com/office/drawing/2014/main" id="{9B9DA18D-5E98-DBB8-1E29-F9FD730E7A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3953"/>
            <a:ext cx="14630399" cy="8225647"/>
          </a:xfrm>
          <a:prstGeom prst="rect">
            <a:avLst/>
          </a:prstGeom>
        </p:spPr>
      </p:pic>
      <p:sp>
        <p:nvSpPr>
          <p:cNvPr id="4" name="Text 1"/>
          <p:cNvSpPr/>
          <p:nvPr/>
        </p:nvSpPr>
        <p:spPr>
          <a:xfrm>
            <a:off x="3084790" y="520422"/>
            <a:ext cx="4762619" cy="591383"/>
          </a:xfrm>
          <a:prstGeom prst="rect">
            <a:avLst/>
          </a:prstGeom>
          <a:noFill/>
          <a:ln/>
        </p:spPr>
        <p:txBody>
          <a:bodyPr wrap="none" rtlCol="0" anchor="t"/>
          <a:lstStyle/>
          <a:p>
            <a:pPr marL="0" indent="0">
              <a:lnSpc>
                <a:spcPts val="4657"/>
              </a:lnSpc>
              <a:buNone/>
            </a:pPr>
            <a:r>
              <a:rPr lang="en-US" sz="3725" b="1" dirty="0">
                <a:solidFill>
                  <a:schemeClr val="bg1"/>
                </a:solidFill>
                <a:latin typeface="Nunito" pitchFamily="34" charset="0"/>
                <a:ea typeface="Nunito" pitchFamily="34" charset="-122"/>
                <a:cs typeface="Nunito" pitchFamily="34" charset="-120"/>
              </a:rPr>
              <a:t>Python Libraries Used</a:t>
            </a:r>
            <a:endParaRPr lang="en-US" sz="3725" dirty="0">
              <a:solidFill>
                <a:schemeClr val="bg1"/>
              </a:solidFill>
            </a:endParaRPr>
          </a:p>
        </p:txBody>
      </p:sp>
      <p:pic>
        <p:nvPicPr>
          <p:cNvPr id="5" name="Image 1" descr="preencoded.png"/>
          <p:cNvPicPr>
            <a:picLocks noChangeAspect="1"/>
          </p:cNvPicPr>
          <p:nvPr/>
        </p:nvPicPr>
        <p:blipFill>
          <a:blip r:embed="rId5"/>
          <a:stretch>
            <a:fillRect/>
          </a:stretch>
        </p:blipFill>
        <p:spPr>
          <a:xfrm>
            <a:off x="3084790" y="1490305"/>
            <a:ext cx="473035" cy="473035"/>
          </a:xfrm>
          <a:prstGeom prst="rect">
            <a:avLst/>
          </a:prstGeom>
        </p:spPr>
      </p:pic>
      <p:sp>
        <p:nvSpPr>
          <p:cNvPr id="6" name="Text 2"/>
          <p:cNvSpPr/>
          <p:nvPr/>
        </p:nvSpPr>
        <p:spPr>
          <a:xfrm>
            <a:off x="3084790" y="2152531"/>
            <a:ext cx="1902262" cy="295632"/>
          </a:xfrm>
          <a:prstGeom prst="rect">
            <a:avLst/>
          </a:prstGeom>
          <a:noFill/>
          <a:ln/>
        </p:spPr>
        <p:txBody>
          <a:bodyPr wrap="none" rtlCol="0" anchor="t"/>
          <a:lstStyle/>
          <a:p>
            <a:pPr marL="0" indent="0" algn="l">
              <a:lnSpc>
                <a:spcPts val="2328"/>
              </a:lnSpc>
              <a:buNone/>
            </a:pPr>
            <a:r>
              <a:rPr lang="en-US" sz="1863" b="1" dirty="0">
                <a:solidFill>
                  <a:schemeClr val="bg1"/>
                </a:solidFill>
                <a:latin typeface="Nunito" pitchFamily="34" charset="0"/>
                <a:ea typeface="Nunito" pitchFamily="34" charset="-122"/>
                <a:cs typeface="Nunito" pitchFamily="34" charset="-120"/>
              </a:rPr>
              <a:t>Python</a:t>
            </a:r>
            <a:endParaRPr lang="en-US" sz="1863" dirty="0">
              <a:solidFill>
                <a:schemeClr val="bg1"/>
              </a:solidFill>
            </a:endParaRPr>
          </a:p>
        </p:txBody>
      </p:sp>
      <p:sp>
        <p:nvSpPr>
          <p:cNvPr id="7" name="Text 3"/>
          <p:cNvSpPr/>
          <p:nvPr/>
        </p:nvSpPr>
        <p:spPr>
          <a:xfrm>
            <a:off x="3084790" y="2561630"/>
            <a:ext cx="1902262" cy="3028950"/>
          </a:xfrm>
          <a:prstGeom prst="rect">
            <a:avLst/>
          </a:prstGeom>
          <a:noFill/>
          <a:ln/>
        </p:spPr>
        <p:txBody>
          <a:bodyPr wrap="square" rtlCol="0" anchor="t"/>
          <a:lstStyle/>
          <a:p>
            <a:pPr marL="0" indent="0" algn="l">
              <a:lnSpc>
                <a:spcPts val="2384"/>
              </a:lnSpc>
              <a:buNone/>
            </a:pPr>
            <a:r>
              <a:rPr lang="en-US" sz="1490" dirty="0">
                <a:solidFill>
                  <a:schemeClr val="bg1"/>
                </a:solidFill>
                <a:latin typeface="PT Sans" pitchFamily="34" charset="0"/>
                <a:ea typeface="PT Sans" pitchFamily="34" charset="-122"/>
                <a:cs typeface="PT Sans" pitchFamily="34" charset="-120"/>
              </a:rPr>
              <a:t>Python is the primary programming language used in this virtual mouse project. It provides a robust and flexible platform for developing computer vision and human-computer interaction applications.</a:t>
            </a:r>
            <a:endParaRPr lang="en-US" sz="1490" dirty="0">
              <a:solidFill>
                <a:schemeClr val="bg1"/>
              </a:solidFill>
            </a:endParaRPr>
          </a:p>
        </p:txBody>
      </p:sp>
      <p:pic>
        <p:nvPicPr>
          <p:cNvPr id="8" name="Image 2" descr="preencoded.png"/>
          <p:cNvPicPr>
            <a:picLocks noChangeAspect="1"/>
          </p:cNvPicPr>
          <p:nvPr/>
        </p:nvPicPr>
        <p:blipFill>
          <a:blip r:embed="rId6"/>
          <a:stretch>
            <a:fillRect/>
          </a:stretch>
        </p:blipFill>
        <p:spPr>
          <a:xfrm>
            <a:off x="5270897" y="1490305"/>
            <a:ext cx="473035" cy="473035"/>
          </a:xfrm>
          <a:prstGeom prst="rect">
            <a:avLst/>
          </a:prstGeom>
        </p:spPr>
      </p:pic>
      <p:sp>
        <p:nvSpPr>
          <p:cNvPr id="9" name="Text 4"/>
          <p:cNvSpPr/>
          <p:nvPr/>
        </p:nvSpPr>
        <p:spPr>
          <a:xfrm>
            <a:off x="5270897" y="2152531"/>
            <a:ext cx="1902262" cy="295632"/>
          </a:xfrm>
          <a:prstGeom prst="rect">
            <a:avLst/>
          </a:prstGeom>
          <a:noFill/>
          <a:ln/>
        </p:spPr>
        <p:txBody>
          <a:bodyPr wrap="none" rtlCol="0" anchor="t"/>
          <a:lstStyle/>
          <a:p>
            <a:pPr marL="0" indent="0" algn="l">
              <a:lnSpc>
                <a:spcPts val="2328"/>
              </a:lnSpc>
              <a:buNone/>
            </a:pPr>
            <a:r>
              <a:rPr lang="en-US" sz="1863" b="1" dirty="0">
                <a:solidFill>
                  <a:schemeClr val="bg1"/>
                </a:solidFill>
                <a:latin typeface="Nunito" pitchFamily="34" charset="0"/>
                <a:ea typeface="Nunito" pitchFamily="34" charset="-122"/>
                <a:cs typeface="Nunito" pitchFamily="34" charset="-120"/>
              </a:rPr>
              <a:t>OpenCV</a:t>
            </a:r>
            <a:endParaRPr lang="en-US" sz="1863" dirty="0">
              <a:solidFill>
                <a:schemeClr val="bg1"/>
              </a:solidFill>
            </a:endParaRPr>
          </a:p>
        </p:txBody>
      </p:sp>
      <p:sp>
        <p:nvSpPr>
          <p:cNvPr id="10" name="Text 5"/>
          <p:cNvSpPr/>
          <p:nvPr/>
        </p:nvSpPr>
        <p:spPr>
          <a:xfrm>
            <a:off x="5270897" y="2561630"/>
            <a:ext cx="1902262" cy="4240530"/>
          </a:xfrm>
          <a:prstGeom prst="rect">
            <a:avLst/>
          </a:prstGeom>
          <a:noFill/>
          <a:ln/>
        </p:spPr>
        <p:txBody>
          <a:bodyPr wrap="square" rtlCol="0" anchor="t"/>
          <a:lstStyle/>
          <a:p>
            <a:pPr marL="0" indent="0" algn="l">
              <a:lnSpc>
                <a:spcPts val="2384"/>
              </a:lnSpc>
              <a:buNone/>
            </a:pPr>
            <a:r>
              <a:rPr lang="en-US" sz="1490" dirty="0">
                <a:solidFill>
                  <a:schemeClr val="bg1"/>
                </a:solidFill>
                <a:latin typeface="PT Sans" pitchFamily="34" charset="0"/>
                <a:ea typeface="PT Sans" pitchFamily="34" charset="-122"/>
                <a:cs typeface="PT Sans" pitchFamily="34" charset="-120"/>
              </a:rPr>
              <a:t>OpenCV (Open Source Computer Vision Library) is a powerful open-source library for computer vision and machine learning tasks. It offers a wide range of functions for real-time image and video processing, which are crucial for the hand detection and tracking components of the virtual mouse.</a:t>
            </a:r>
            <a:endParaRPr lang="en-US" sz="1490" dirty="0">
              <a:solidFill>
                <a:schemeClr val="bg1"/>
              </a:solidFill>
            </a:endParaRPr>
          </a:p>
        </p:txBody>
      </p:sp>
      <p:pic>
        <p:nvPicPr>
          <p:cNvPr id="11" name="Image 3" descr="preencoded.png"/>
          <p:cNvPicPr>
            <a:picLocks noChangeAspect="1"/>
          </p:cNvPicPr>
          <p:nvPr/>
        </p:nvPicPr>
        <p:blipFill>
          <a:blip r:embed="rId7"/>
          <a:stretch>
            <a:fillRect/>
          </a:stretch>
        </p:blipFill>
        <p:spPr>
          <a:xfrm>
            <a:off x="7457003" y="1490305"/>
            <a:ext cx="473035" cy="473035"/>
          </a:xfrm>
          <a:prstGeom prst="rect">
            <a:avLst/>
          </a:prstGeom>
        </p:spPr>
      </p:pic>
      <p:sp>
        <p:nvSpPr>
          <p:cNvPr id="12" name="Text 6"/>
          <p:cNvSpPr/>
          <p:nvPr/>
        </p:nvSpPr>
        <p:spPr>
          <a:xfrm>
            <a:off x="7457003" y="2152531"/>
            <a:ext cx="1902262" cy="295632"/>
          </a:xfrm>
          <a:prstGeom prst="rect">
            <a:avLst/>
          </a:prstGeom>
          <a:noFill/>
          <a:ln/>
        </p:spPr>
        <p:txBody>
          <a:bodyPr wrap="none" rtlCol="0" anchor="t"/>
          <a:lstStyle/>
          <a:p>
            <a:pPr marL="0" indent="0" algn="l">
              <a:lnSpc>
                <a:spcPts val="2328"/>
              </a:lnSpc>
              <a:buNone/>
            </a:pPr>
            <a:r>
              <a:rPr lang="en-US" sz="1863" b="1" dirty="0" err="1">
                <a:solidFill>
                  <a:schemeClr val="bg1"/>
                </a:solidFill>
                <a:latin typeface="Nunito" pitchFamily="34" charset="0"/>
                <a:ea typeface="Nunito" pitchFamily="34" charset="-122"/>
                <a:cs typeface="Nunito" pitchFamily="34" charset="-120"/>
              </a:rPr>
              <a:t>Mediapipe</a:t>
            </a:r>
            <a:endParaRPr lang="en-US" sz="1863" dirty="0">
              <a:solidFill>
                <a:schemeClr val="bg1"/>
              </a:solidFill>
            </a:endParaRPr>
          </a:p>
        </p:txBody>
      </p:sp>
      <p:sp>
        <p:nvSpPr>
          <p:cNvPr id="13" name="Text 7"/>
          <p:cNvSpPr/>
          <p:nvPr/>
        </p:nvSpPr>
        <p:spPr>
          <a:xfrm>
            <a:off x="7457003" y="2561630"/>
            <a:ext cx="1902262" cy="5149215"/>
          </a:xfrm>
          <a:prstGeom prst="rect">
            <a:avLst/>
          </a:prstGeom>
          <a:noFill/>
          <a:ln/>
        </p:spPr>
        <p:txBody>
          <a:bodyPr wrap="square" rtlCol="0" anchor="t"/>
          <a:lstStyle/>
          <a:p>
            <a:pPr marL="0" indent="0" algn="l">
              <a:lnSpc>
                <a:spcPts val="2384"/>
              </a:lnSpc>
              <a:buNone/>
            </a:pPr>
            <a:r>
              <a:rPr lang="en-GB" sz="1490" dirty="0" err="1">
                <a:solidFill>
                  <a:schemeClr val="bg1"/>
                </a:solidFill>
                <a:latin typeface="PT Sans" panose="020B0503020203020204" pitchFamily="34" charset="0"/>
              </a:rPr>
              <a:t>MediaPipe</a:t>
            </a:r>
            <a:r>
              <a:rPr lang="en-GB" sz="1490" dirty="0">
                <a:solidFill>
                  <a:schemeClr val="bg1"/>
                </a:solidFill>
                <a:latin typeface="PT Sans" panose="020B0503020203020204" pitchFamily="34" charset="0"/>
              </a:rPr>
              <a:t> is a cross-platform library developed by Google that provides a suite of libraries and tools for applying artificial intelligence (AI) and machine learning (ML) techniques in applications. It is designed to be lightweight, efficient, and easy to use, making it suitable for a wide range of devices, from mobile to IoT.</a:t>
            </a:r>
            <a:endParaRPr lang="en-US" sz="1490" dirty="0">
              <a:solidFill>
                <a:schemeClr val="bg1"/>
              </a:solidFill>
              <a:latin typeface="PT Sans" panose="020B0503020203020204" pitchFamily="34" charset="0"/>
            </a:endParaRPr>
          </a:p>
        </p:txBody>
      </p:sp>
      <p:pic>
        <p:nvPicPr>
          <p:cNvPr id="14" name="Image 4" descr="preencoded.png"/>
          <p:cNvPicPr>
            <a:picLocks noChangeAspect="1"/>
          </p:cNvPicPr>
          <p:nvPr/>
        </p:nvPicPr>
        <p:blipFill>
          <a:blip r:embed="rId8"/>
          <a:stretch>
            <a:fillRect/>
          </a:stretch>
        </p:blipFill>
        <p:spPr>
          <a:xfrm>
            <a:off x="9643110" y="1490305"/>
            <a:ext cx="473035" cy="473035"/>
          </a:xfrm>
          <a:prstGeom prst="rect">
            <a:avLst/>
          </a:prstGeom>
        </p:spPr>
      </p:pic>
      <p:sp>
        <p:nvSpPr>
          <p:cNvPr id="15" name="Text 8"/>
          <p:cNvSpPr/>
          <p:nvPr/>
        </p:nvSpPr>
        <p:spPr>
          <a:xfrm>
            <a:off x="9643110" y="2152531"/>
            <a:ext cx="1902381" cy="295632"/>
          </a:xfrm>
          <a:prstGeom prst="rect">
            <a:avLst/>
          </a:prstGeom>
          <a:noFill/>
          <a:ln/>
        </p:spPr>
        <p:txBody>
          <a:bodyPr wrap="none" rtlCol="0" anchor="t"/>
          <a:lstStyle/>
          <a:p>
            <a:pPr marL="0" indent="0" algn="l">
              <a:lnSpc>
                <a:spcPts val="2328"/>
              </a:lnSpc>
              <a:buNone/>
            </a:pPr>
            <a:r>
              <a:rPr lang="en-US" sz="1863" b="1" dirty="0">
                <a:solidFill>
                  <a:schemeClr val="bg1"/>
                </a:solidFill>
                <a:latin typeface="Nunito" pitchFamily="34" charset="0"/>
                <a:ea typeface="Nunito" pitchFamily="34" charset="-122"/>
                <a:cs typeface="Nunito" pitchFamily="34" charset="-120"/>
              </a:rPr>
              <a:t>PyAutoGUI</a:t>
            </a:r>
            <a:endParaRPr lang="en-US" sz="1863" dirty="0">
              <a:solidFill>
                <a:schemeClr val="bg1"/>
              </a:solidFill>
            </a:endParaRPr>
          </a:p>
        </p:txBody>
      </p:sp>
      <p:sp>
        <p:nvSpPr>
          <p:cNvPr id="16" name="Text 9"/>
          <p:cNvSpPr/>
          <p:nvPr/>
        </p:nvSpPr>
        <p:spPr>
          <a:xfrm>
            <a:off x="9643110" y="2561630"/>
            <a:ext cx="1902381" cy="3937635"/>
          </a:xfrm>
          <a:prstGeom prst="rect">
            <a:avLst/>
          </a:prstGeom>
          <a:noFill/>
          <a:ln/>
        </p:spPr>
        <p:txBody>
          <a:bodyPr wrap="square" rtlCol="0" anchor="t"/>
          <a:lstStyle/>
          <a:p>
            <a:pPr marL="0" indent="0" algn="l">
              <a:lnSpc>
                <a:spcPts val="2384"/>
              </a:lnSpc>
              <a:buNone/>
            </a:pPr>
            <a:r>
              <a:rPr lang="en-US" sz="1490" dirty="0">
                <a:solidFill>
                  <a:schemeClr val="bg1"/>
                </a:solidFill>
                <a:latin typeface="PT Sans" pitchFamily="34" charset="0"/>
                <a:ea typeface="PT Sans" pitchFamily="34" charset="-122"/>
                <a:cs typeface="PT Sans" pitchFamily="34" charset="-120"/>
              </a:rPr>
              <a:t>PyAutoGUI is a cross-platform GUI automation library that allows programmatic control of the mouse and keyboard. It is used in this virtual mouse project to capture and manipulate the cursor movements and mouse click events based on the hand gestures detected.</a:t>
            </a:r>
            <a:endParaRPr lang="en-US" sz="149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sp>
        <p:nvSpPr>
          <p:cNvPr id="4" name="Text 1"/>
          <p:cNvSpPr/>
          <p:nvPr/>
        </p:nvSpPr>
        <p:spPr>
          <a:xfrm>
            <a:off x="3439358" y="481132"/>
            <a:ext cx="7751564" cy="1083707"/>
          </a:xfrm>
          <a:prstGeom prst="rect">
            <a:avLst/>
          </a:prstGeom>
          <a:noFill/>
          <a:ln/>
        </p:spPr>
        <p:txBody>
          <a:bodyPr wrap="square" rtlCol="0" anchor="t"/>
          <a:lstStyle/>
          <a:p>
            <a:pPr marL="0" indent="0">
              <a:lnSpc>
                <a:spcPts val="4267"/>
              </a:lnSpc>
              <a:buNone/>
            </a:pPr>
            <a:r>
              <a:rPr lang="en-US" sz="3413" b="1" dirty="0">
                <a:solidFill>
                  <a:srgbClr val="FFFFFF"/>
                </a:solidFill>
                <a:latin typeface="Nunito" pitchFamily="34" charset="0"/>
                <a:ea typeface="Nunito" pitchFamily="34" charset="-122"/>
                <a:cs typeface="Nunito" pitchFamily="34" charset="-120"/>
              </a:rPr>
              <a:t>Hand Detection and Tracking Techniques</a:t>
            </a:r>
            <a:endParaRPr lang="en-US" sz="3413" dirty="0"/>
          </a:p>
        </p:txBody>
      </p:sp>
      <p:sp>
        <p:nvSpPr>
          <p:cNvPr id="5" name="Shape 2"/>
          <p:cNvSpPr/>
          <p:nvPr/>
        </p:nvSpPr>
        <p:spPr>
          <a:xfrm>
            <a:off x="3439358" y="1911548"/>
            <a:ext cx="3789164" cy="2970371"/>
          </a:xfrm>
          <a:prstGeom prst="roundRect">
            <a:avLst>
              <a:gd name="adj" fmla="val 10507"/>
            </a:avLst>
          </a:prstGeom>
          <a:solidFill>
            <a:srgbClr val="00002E"/>
          </a:solidFill>
          <a:ln w="15240">
            <a:solidFill>
              <a:srgbClr val="FFFFFF"/>
            </a:solidFill>
            <a:prstDash val="solid"/>
          </a:ln>
        </p:spPr>
        <p:txBody>
          <a:bodyPr/>
          <a:lstStyle/>
          <a:p>
            <a:endParaRPr lang="en-IN"/>
          </a:p>
        </p:txBody>
      </p:sp>
      <p:sp>
        <p:nvSpPr>
          <p:cNvPr id="6" name="Text 3"/>
          <p:cNvSpPr/>
          <p:nvPr/>
        </p:nvSpPr>
        <p:spPr>
          <a:xfrm>
            <a:off x="3627953" y="2100143"/>
            <a:ext cx="2814757" cy="270867"/>
          </a:xfrm>
          <a:prstGeom prst="rect">
            <a:avLst/>
          </a:prstGeom>
          <a:noFill/>
          <a:ln/>
        </p:spPr>
        <p:txBody>
          <a:bodyPr wrap="none" rtlCol="0" anchor="t"/>
          <a:lstStyle/>
          <a:p>
            <a:pPr marL="0" indent="0">
              <a:lnSpc>
                <a:spcPts val="2133"/>
              </a:lnSpc>
              <a:buNone/>
            </a:pPr>
            <a:r>
              <a:rPr lang="en-US" sz="1707" b="1" dirty="0">
                <a:solidFill>
                  <a:srgbClr val="F2B42D"/>
                </a:solidFill>
                <a:latin typeface="Nunito" pitchFamily="34" charset="0"/>
                <a:ea typeface="Nunito" pitchFamily="34" charset="-122"/>
                <a:cs typeface="Nunito" pitchFamily="34" charset="-120"/>
              </a:rPr>
              <a:t>Computer Vision Algorithms</a:t>
            </a:r>
            <a:endParaRPr lang="en-US" sz="1707" dirty="0"/>
          </a:p>
        </p:txBody>
      </p:sp>
      <p:sp>
        <p:nvSpPr>
          <p:cNvPr id="7" name="Text 4"/>
          <p:cNvSpPr/>
          <p:nvPr/>
        </p:nvSpPr>
        <p:spPr>
          <a:xfrm>
            <a:off x="3627953" y="2474952"/>
            <a:ext cx="3411974" cy="2218373"/>
          </a:xfrm>
          <a:prstGeom prst="rect">
            <a:avLst/>
          </a:prstGeom>
          <a:noFill/>
          <a:ln/>
        </p:spPr>
        <p:txBody>
          <a:bodyPr wrap="square" rtlCol="0" anchor="t"/>
          <a:lstStyle/>
          <a:p>
            <a:pPr marL="0" indent="0">
              <a:lnSpc>
                <a:spcPts val="2184"/>
              </a:lnSpc>
              <a:buNone/>
            </a:pPr>
            <a:r>
              <a:rPr lang="en-US" sz="1365" dirty="0">
                <a:solidFill>
                  <a:srgbClr val="FFFFFF"/>
                </a:solidFill>
                <a:latin typeface="PT Sans" pitchFamily="34" charset="0"/>
                <a:ea typeface="PT Sans" pitchFamily="34" charset="-122"/>
                <a:cs typeface="PT Sans" pitchFamily="34" charset="-120"/>
              </a:rPr>
              <a:t>The virtual mouse system leverages advanced computer vision algorithms, such as convolutional neural networks (CNNs) and keypoint detection, to accurately detect and track the user's hand movements in real-time. These algorithms analyze the camera input to identify the hand's position, orientation, and gestures.</a:t>
            </a:r>
            <a:endParaRPr lang="en-US" sz="1365" dirty="0"/>
          </a:p>
        </p:txBody>
      </p:sp>
      <p:sp>
        <p:nvSpPr>
          <p:cNvPr id="8" name="Shape 5"/>
          <p:cNvSpPr/>
          <p:nvPr/>
        </p:nvSpPr>
        <p:spPr>
          <a:xfrm>
            <a:off x="7401877" y="1911548"/>
            <a:ext cx="3789164" cy="2970371"/>
          </a:xfrm>
          <a:prstGeom prst="roundRect">
            <a:avLst>
              <a:gd name="adj" fmla="val 10507"/>
            </a:avLst>
          </a:prstGeom>
          <a:solidFill>
            <a:srgbClr val="00002E"/>
          </a:solidFill>
          <a:ln w="15240">
            <a:solidFill>
              <a:srgbClr val="FFFFFF"/>
            </a:solidFill>
            <a:prstDash val="solid"/>
          </a:ln>
        </p:spPr>
        <p:txBody>
          <a:bodyPr/>
          <a:lstStyle/>
          <a:p>
            <a:endParaRPr lang="en-IN"/>
          </a:p>
        </p:txBody>
      </p:sp>
      <p:sp>
        <p:nvSpPr>
          <p:cNvPr id="9" name="Text 6"/>
          <p:cNvSpPr/>
          <p:nvPr/>
        </p:nvSpPr>
        <p:spPr>
          <a:xfrm>
            <a:off x="7590473" y="2100143"/>
            <a:ext cx="2167295" cy="270867"/>
          </a:xfrm>
          <a:prstGeom prst="rect">
            <a:avLst/>
          </a:prstGeom>
          <a:noFill/>
          <a:ln/>
        </p:spPr>
        <p:txBody>
          <a:bodyPr wrap="none" rtlCol="0" anchor="t"/>
          <a:lstStyle/>
          <a:p>
            <a:pPr marL="0" indent="0">
              <a:lnSpc>
                <a:spcPts val="2133"/>
              </a:lnSpc>
              <a:buNone/>
            </a:pPr>
            <a:r>
              <a:rPr lang="en-US" sz="1707" b="1" dirty="0">
                <a:solidFill>
                  <a:srgbClr val="D7425E"/>
                </a:solidFill>
                <a:latin typeface="Nunito" pitchFamily="34" charset="0"/>
                <a:ea typeface="Nunito" pitchFamily="34" charset="-122"/>
                <a:cs typeface="Nunito" pitchFamily="34" charset="-120"/>
              </a:rPr>
              <a:t>Depth Sensing</a:t>
            </a:r>
            <a:endParaRPr lang="en-US" sz="1707" dirty="0"/>
          </a:p>
        </p:txBody>
      </p:sp>
      <p:sp>
        <p:nvSpPr>
          <p:cNvPr id="10" name="Text 7"/>
          <p:cNvSpPr/>
          <p:nvPr/>
        </p:nvSpPr>
        <p:spPr>
          <a:xfrm>
            <a:off x="7590473" y="2474952"/>
            <a:ext cx="3411974" cy="2218373"/>
          </a:xfrm>
          <a:prstGeom prst="rect">
            <a:avLst/>
          </a:prstGeom>
          <a:noFill/>
          <a:ln/>
        </p:spPr>
        <p:txBody>
          <a:bodyPr wrap="square" rtlCol="0" anchor="t"/>
          <a:lstStyle/>
          <a:p>
            <a:pPr marL="0" indent="0">
              <a:lnSpc>
                <a:spcPts val="2184"/>
              </a:lnSpc>
              <a:buNone/>
            </a:pPr>
            <a:r>
              <a:rPr lang="en-US" sz="1365" dirty="0">
                <a:solidFill>
                  <a:srgbClr val="FFFFFF"/>
                </a:solidFill>
                <a:latin typeface="PT Sans" pitchFamily="34" charset="0"/>
                <a:ea typeface="PT Sans" pitchFamily="34" charset="-122"/>
                <a:cs typeface="PT Sans" pitchFamily="34" charset="-120"/>
              </a:rPr>
              <a:t>Depth-sensing technologies, like those found in modern cameras and depth sensors, can provide additional information about the user's hand, such as its distance from the camera and the 3D structure of the fingers. This data can further improve the accuracy and robustness of the hand tracking and gesture recognition processes.</a:t>
            </a:r>
            <a:endParaRPr lang="en-US" sz="1365" dirty="0"/>
          </a:p>
        </p:txBody>
      </p:sp>
      <p:sp>
        <p:nvSpPr>
          <p:cNvPr id="11" name="Shape 8"/>
          <p:cNvSpPr/>
          <p:nvPr/>
        </p:nvSpPr>
        <p:spPr>
          <a:xfrm>
            <a:off x="3439358" y="5055275"/>
            <a:ext cx="3789164" cy="2693075"/>
          </a:xfrm>
          <a:prstGeom prst="roundRect">
            <a:avLst>
              <a:gd name="adj" fmla="val 11589"/>
            </a:avLst>
          </a:prstGeom>
          <a:solidFill>
            <a:srgbClr val="00002E"/>
          </a:solidFill>
          <a:ln w="15240">
            <a:solidFill>
              <a:srgbClr val="FFFFFF"/>
            </a:solidFill>
            <a:prstDash val="solid"/>
          </a:ln>
        </p:spPr>
        <p:txBody>
          <a:bodyPr/>
          <a:lstStyle/>
          <a:p>
            <a:endParaRPr lang="en-IN"/>
          </a:p>
        </p:txBody>
      </p:sp>
      <p:sp>
        <p:nvSpPr>
          <p:cNvPr id="12" name="Text 9"/>
          <p:cNvSpPr/>
          <p:nvPr/>
        </p:nvSpPr>
        <p:spPr>
          <a:xfrm>
            <a:off x="3627953" y="5243870"/>
            <a:ext cx="2523887" cy="270867"/>
          </a:xfrm>
          <a:prstGeom prst="rect">
            <a:avLst/>
          </a:prstGeom>
          <a:noFill/>
          <a:ln/>
        </p:spPr>
        <p:txBody>
          <a:bodyPr wrap="none" rtlCol="0" anchor="t"/>
          <a:lstStyle/>
          <a:p>
            <a:pPr marL="0" indent="0">
              <a:lnSpc>
                <a:spcPts val="2133"/>
              </a:lnSpc>
              <a:buNone/>
            </a:pPr>
            <a:r>
              <a:rPr lang="en-US" sz="1707" b="1" dirty="0">
                <a:solidFill>
                  <a:srgbClr val="DD785E"/>
                </a:solidFill>
                <a:latin typeface="Nunito" pitchFamily="34" charset="0"/>
                <a:ea typeface="Nunito" pitchFamily="34" charset="-122"/>
                <a:cs typeface="Nunito" pitchFamily="34" charset="-120"/>
              </a:rPr>
              <a:t>Machine Learning Models</a:t>
            </a:r>
            <a:endParaRPr lang="en-US" sz="1707" dirty="0"/>
          </a:p>
        </p:txBody>
      </p:sp>
      <p:sp>
        <p:nvSpPr>
          <p:cNvPr id="13" name="Text 10"/>
          <p:cNvSpPr/>
          <p:nvPr/>
        </p:nvSpPr>
        <p:spPr>
          <a:xfrm>
            <a:off x="3627953" y="5618678"/>
            <a:ext cx="3411974" cy="1941076"/>
          </a:xfrm>
          <a:prstGeom prst="rect">
            <a:avLst/>
          </a:prstGeom>
          <a:noFill/>
          <a:ln/>
        </p:spPr>
        <p:txBody>
          <a:bodyPr wrap="square" rtlCol="0" anchor="t"/>
          <a:lstStyle/>
          <a:p>
            <a:pPr marL="0" indent="0">
              <a:lnSpc>
                <a:spcPts val="2184"/>
              </a:lnSpc>
              <a:buNone/>
            </a:pPr>
            <a:r>
              <a:rPr lang="en-US" sz="1365" dirty="0">
                <a:solidFill>
                  <a:srgbClr val="FFFFFF"/>
                </a:solidFill>
                <a:latin typeface="PT Sans" pitchFamily="34" charset="0"/>
                <a:ea typeface="PT Sans" pitchFamily="34" charset="-122"/>
                <a:cs typeface="PT Sans" pitchFamily="34" charset="-120"/>
              </a:rPr>
              <a:t>The virtual mouse system may also incorporate machine learning models, such as support vector machines (SVMs) or long short-term memory (LSTMs), to recognize and classify the user's hand gestures based on the input data from the computer vision and depth sensing algorithms.</a:t>
            </a:r>
            <a:endParaRPr lang="en-US" sz="1365" dirty="0"/>
          </a:p>
        </p:txBody>
      </p:sp>
      <p:sp>
        <p:nvSpPr>
          <p:cNvPr id="14" name="Shape 11"/>
          <p:cNvSpPr/>
          <p:nvPr/>
        </p:nvSpPr>
        <p:spPr>
          <a:xfrm>
            <a:off x="7401877" y="5055275"/>
            <a:ext cx="3789164" cy="2693075"/>
          </a:xfrm>
          <a:prstGeom prst="roundRect">
            <a:avLst>
              <a:gd name="adj" fmla="val 11589"/>
            </a:avLst>
          </a:prstGeom>
          <a:solidFill>
            <a:srgbClr val="00002E"/>
          </a:solidFill>
          <a:ln w="15240">
            <a:solidFill>
              <a:srgbClr val="FFFFFF"/>
            </a:solidFill>
            <a:prstDash val="solid"/>
          </a:ln>
        </p:spPr>
        <p:txBody>
          <a:bodyPr/>
          <a:lstStyle/>
          <a:p>
            <a:endParaRPr lang="en-IN"/>
          </a:p>
        </p:txBody>
      </p:sp>
      <p:sp>
        <p:nvSpPr>
          <p:cNvPr id="15" name="Text 12"/>
          <p:cNvSpPr/>
          <p:nvPr/>
        </p:nvSpPr>
        <p:spPr>
          <a:xfrm>
            <a:off x="7590473" y="5243870"/>
            <a:ext cx="2167295" cy="270867"/>
          </a:xfrm>
          <a:prstGeom prst="rect">
            <a:avLst/>
          </a:prstGeom>
          <a:noFill/>
          <a:ln/>
        </p:spPr>
        <p:txBody>
          <a:bodyPr wrap="none" rtlCol="0" anchor="t"/>
          <a:lstStyle/>
          <a:p>
            <a:pPr marL="0" indent="0">
              <a:lnSpc>
                <a:spcPts val="2133"/>
              </a:lnSpc>
              <a:buNone/>
            </a:pPr>
            <a:r>
              <a:rPr lang="en-US" sz="1707" b="1" dirty="0">
                <a:solidFill>
                  <a:srgbClr val="48A8E2"/>
                </a:solidFill>
                <a:latin typeface="Nunito" pitchFamily="34" charset="0"/>
                <a:ea typeface="Nunito" pitchFamily="34" charset="-122"/>
                <a:cs typeface="Nunito" pitchFamily="34" charset="-120"/>
              </a:rPr>
              <a:t>Sensor Fusion</a:t>
            </a:r>
            <a:endParaRPr lang="en-US" sz="1707" dirty="0"/>
          </a:p>
        </p:txBody>
      </p:sp>
      <p:sp>
        <p:nvSpPr>
          <p:cNvPr id="16" name="Text 13"/>
          <p:cNvSpPr/>
          <p:nvPr/>
        </p:nvSpPr>
        <p:spPr>
          <a:xfrm>
            <a:off x="7590473" y="5618678"/>
            <a:ext cx="3411974" cy="1663779"/>
          </a:xfrm>
          <a:prstGeom prst="rect">
            <a:avLst/>
          </a:prstGeom>
          <a:noFill/>
          <a:ln/>
        </p:spPr>
        <p:txBody>
          <a:bodyPr wrap="square" rtlCol="0" anchor="t"/>
          <a:lstStyle/>
          <a:p>
            <a:pPr marL="0" indent="0">
              <a:lnSpc>
                <a:spcPts val="2184"/>
              </a:lnSpc>
              <a:buNone/>
            </a:pPr>
            <a:r>
              <a:rPr lang="en-US" sz="1365" dirty="0">
                <a:solidFill>
                  <a:srgbClr val="FFFFFF"/>
                </a:solidFill>
                <a:latin typeface="PT Sans" pitchFamily="34" charset="0"/>
                <a:ea typeface="PT Sans" pitchFamily="34" charset="-122"/>
                <a:cs typeface="PT Sans" pitchFamily="34" charset="-120"/>
              </a:rPr>
              <a:t>By combining data from multiple sensors, such as cameras, depth sensors, and inertial measurement units (IMUs), the virtual mouse system can achieve more accurate and robust hand tracking and gesture recognition, even in complex or challenging environments.</a:t>
            </a:r>
            <a:endParaRPr lang="en-US" sz="13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178368"/>
          </a:xfrm>
          <a:prstGeom prst="rect">
            <a:avLst/>
          </a:prstGeom>
        </p:spPr>
      </p:pic>
      <p:sp>
        <p:nvSpPr>
          <p:cNvPr id="5" name="Text 1"/>
          <p:cNvSpPr/>
          <p:nvPr/>
        </p:nvSpPr>
        <p:spPr>
          <a:xfrm>
            <a:off x="3419713" y="2658785"/>
            <a:ext cx="7790974" cy="1088946"/>
          </a:xfrm>
          <a:prstGeom prst="rect">
            <a:avLst/>
          </a:prstGeom>
          <a:noFill/>
          <a:ln/>
        </p:spPr>
        <p:txBody>
          <a:bodyPr wrap="square" rtlCol="0" anchor="t"/>
          <a:lstStyle/>
          <a:p>
            <a:pPr marL="0" indent="0">
              <a:lnSpc>
                <a:spcPts val="4288"/>
              </a:lnSpc>
              <a:buNone/>
            </a:pPr>
            <a:r>
              <a:rPr lang="en-US" sz="3431" b="1" dirty="0">
                <a:solidFill>
                  <a:srgbClr val="FFFFFF"/>
                </a:solidFill>
                <a:latin typeface="Nunito" pitchFamily="34" charset="0"/>
                <a:ea typeface="Nunito" pitchFamily="34" charset="-122"/>
                <a:cs typeface="Nunito" pitchFamily="34" charset="-120"/>
              </a:rPr>
              <a:t>Cursor Control and Mouse Functionality</a:t>
            </a:r>
            <a:endParaRPr lang="en-US" sz="3431" dirty="0"/>
          </a:p>
        </p:txBody>
      </p:sp>
      <p:pic>
        <p:nvPicPr>
          <p:cNvPr id="6" name="Image 2" descr="preencoded.png"/>
          <p:cNvPicPr>
            <a:picLocks noChangeAspect="1"/>
          </p:cNvPicPr>
          <p:nvPr/>
        </p:nvPicPr>
        <p:blipFill>
          <a:blip r:embed="rId5"/>
          <a:stretch>
            <a:fillRect/>
          </a:stretch>
        </p:blipFill>
        <p:spPr>
          <a:xfrm>
            <a:off x="3419713" y="4009073"/>
            <a:ext cx="2596991" cy="696992"/>
          </a:xfrm>
          <a:prstGeom prst="rect">
            <a:avLst/>
          </a:prstGeom>
        </p:spPr>
      </p:pic>
      <p:sp>
        <p:nvSpPr>
          <p:cNvPr id="7" name="Text 2"/>
          <p:cNvSpPr/>
          <p:nvPr/>
        </p:nvSpPr>
        <p:spPr>
          <a:xfrm>
            <a:off x="3593902" y="4967407"/>
            <a:ext cx="2178368" cy="272296"/>
          </a:xfrm>
          <a:prstGeom prst="rect">
            <a:avLst/>
          </a:prstGeom>
          <a:noFill/>
          <a:ln/>
        </p:spPr>
        <p:txBody>
          <a:bodyPr wrap="none" rtlCol="0" anchor="t"/>
          <a:lstStyle/>
          <a:p>
            <a:pPr marL="0" indent="0" algn="l">
              <a:lnSpc>
                <a:spcPts val="2144"/>
              </a:lnSpc>
              <a:buNone/>
            </a:pPr>
            <a:r>
              <a:rPr lang="en-US" sz="1715" b="1" dirty="0">
                <a:solidFill>
                  <a:srgbClr val="F2B42D"/>
                </a:solidFill>
                <a:latin typeface="Nunito" pitchFamily="34" charset="0"/>
                <a:ea typeface="Nunito" pitchFamily="34" charset="-122"/>
                <a:cs typeface="Nunito" pitchFamily="34" charset="-120"/>
              </a:rPr>
              <a:t>Cursor Movement</a:t>
            </a:r>
            <a:endParaRPr lang="en-US" sz="1715" dirty="0"/>
          </a:p>
        </p:txBody>
      </p:sp>
      <p:sp>
        <p:nvSpPr>
          <p:cNvPr id="8" name="Text 3"/>
          <p:cNvSpPr/>
          <p:nvPr/>
        </p:nvSpPr>
        <p:spPr>
          <a:xfrm>
            <a:off x="3593902" y="5344239"/>
            <a:ext cx="2248614" cy="2230755"/>
          </a:xfrm>
          <a:prstGeom prst="rect">
            <a:avLst/>
          </a:prstGeom>
          <a:noFill/>
          <a:ln/>
        </p:spPr>
        <p:txBody>
          <a:bodyPr wrap="square" rtlCol="0" anchor="t"/>
          <a:lstStyle/>
          <a:p>
            <a:pPr marL="0" indent="0" algn="l">
              <a:lnSpc>
                <a:spcPts val="2196"/>
              </a:lnSpc>
              <a:buNone/>
            </a:pPr>
            <a:r>
              <a:rPr lang="en-US" sz="1372" dirty="0">
                <a:solidFill>
                  <a:srgbClr val="FFFFFF"/>
                </a:solidFill>
                <a:latin typeface="PT Sans" pitchFamily="34" charset="0"/>
                <a:ea typeface="PT Sans" pitchFamily="34" charset="-122"/>
                <a:cs typeface="PT Sans" pitchFamily="34" charset="-120"/>
              </a:rPr>
              <a:t>The virtual mouse system translates the user's hand movements into corresponding cursor movements on the computer screen, allowing for precise and intuitive control of the cursor.</a:t>
            </a:r>
            <a:endParaRPr lang="en-US" sz="1372" dirty="0"/>
          </a:p>
        </p:txBody>
      </p:sp>
      <p:pic>
        <p:nvPicPr>
          <p:cNvPr id="9" name="Image 3" descr="preencoded.png"/>
          <p:cNvPicPr>
            <a:picLocks noChangeAspect="1"/>
          </p:cNvPicPr>
          <p:nvPr/>
        </p:nvPicPr>
        <p:blipFill>
          <a:blip r:embed="rId6"/>
          <a:stretch>
            <a:fillRect/>
          </a:stretch>
        </p:blipFill>
        <p:spPr>
          <a:xfrm>
            <a:off x="6016704" y="4009073"/>
            <a:ext cx="2596991" cy="696992"/>
          </a:xfrm>
          <a:prstGeom prst="rect">
            <a:avLst/>
          </a:prstGeom>
        </p:spPr>
      </p:pic>
      <p:sp>
        <p:nvSpPr>
          <p:cNvPr id="10" name="Text 4"/>
          <p:cNvSpPr/>
          <p:nvPr/>
        </p:nvSpPr>
        <p:spPr>
          <a:xfrm>
            <a:off x="6190893" y="4967407"/>
            <a:ext cx="2248614" cy="544592"/>
          </a:xfrm>
          <a:prstGeom prst="rect">
            <a:avLst/>
          </a:prstGeom>
          <a:noFill/>
          <a:ln/>
        </p:spPr>
        <p:txBody>
          <a:bodyPr wrap="square" rtlCol="0" anchor="t"/>
          <a:lstStyle/>
          <a:p>
            <a:pPr marL="0" indent="0" algn="l">
              <a:lnSpc>
                <a:spcPts val="2144"/>
              </a:lnSpc>
              <a:buNone/>
            </a:pPr>
            <a:r>
              <a:rPr lang="en-US" sz="1715" b="1" dirty="0">
                <a:solidFill>
                  <a:srgbClr val="D7425E"/>
                </a:solidFill>
                <a:latin typeface="Nunito" pitchFamily="34" charset="0"/>
                <a:ea typeface="Nunito" pitchFamily="34" charset="-122"/>
                <a:cs typeface="Nunito" pitchFamily="34" charset="-120"/>
              </a:rPr>
              <a:t>Left-click and Right-click</a:t>
            </a:r>
            <a:endParaRPr lang="en-US" sz="1715" dirty="0"/>
          </a:p>
        </p:txBody>
      </p:sp>
      <p:sp>
        <p:nvSpPr>
          <p:cNvPr id="11" name="Text 5"/>
          <p:cNvSpPr/>
          <p:nvPr/>
        </p:nvSpPr>
        <p:spPr>
          <a:xfrm>
            <a:off x="6190893" y="5616535"/>
            <a:ext cx="2248614" cy="1951911"/>
          </a:xfrm>
          <a:prstGeom prst="rect">
            <a:avLst/>
          </a:prstGeom>
          <a:noFill/>
          <a:ln/>
        </p:spPr>
        <p:txBody>
          <a:bodyPr wrap="square" rtlCol="0" anchor="t"/>
          <a:lstStyle/>
          <a:p>
            <a:pPr marL="0" indent="0" algn="l">
              <a:lnSpc>
                <a:spcPts val="2196"/>
              </a:lnSpc>
              <a:buNone/>
            </a:pPr>
            <a:r>
              <a:rPr lang="en-US" sz="1372" dirty="0">
                <a:solidFill>
                  <a:srgbClr val="FFFFFF"/>
                </a:solidFill>
                <a:latin typeface="PT Sans" pitchFamily="34" charset="0"/>
                <a:ea typeface="PT Sans" pitchFamily="34" charset="-122"/>
                <a:cs typeface="PT Sans" pitchFamily="34" charset="-120"/>
              </a:rPr>
              <a:t>By recognizing specific hand gestures, such as a pinching motion or a spread-out palm, the virtual mouse system can emulate the functionality of left-clicking and right-clicking with a traditional mouse.</a:t>
            </a:r>
            <a:endParaRPr lang="en-US" sz="1372" dirty="0"/>
          </a:p>
        </p:txBody>
      </p:sp>
      <p:pic>
        <p:nvPicPr>
          <p:cNvPr id="12" name="Image 4" descr="preencoded.png"/>
          <p:cNvPicPr>
            <a:picLocks noChangeAspect="1"/>
          </p:cNvPicPr>
          <p:nvPr/>
        </p:nvPicPr>
        <p:blipFill>
          <a:blip r:embed="rId7"/>
          <a:stretch>
            <a:fillRect/>
          </a:stretch>
        </p:blipFill>
        <p:spPr>
          <a:xfrm>
            <a:off x="8613696" y="4009073"/>
            <a:ext cx="2596991" cy="696992"/>
          </a:xfrm>
          <a:prstGeom prst="rect">
            <a:avLst/>
          </a:prstGeom>
        </p:spPr>
      </p:pic>
      <p:sp>
        <p:nvSpPr>
          <p:cNvPr id="13" name="Text 6"/>
          <p:cNvSpPr/>
          <p:nvPr/>
        </p:nvSpPr>
        <p:spPr>
          <a:xfrm>
            <a:off x="8787884" y="4967407"/>
            <a:ext cx="2235875" cy="272296"/>
          </a:xfrm>
          <a:prstGeom prst="rect">
            <a:avLst/>
          </a:prstGeom>
          <a:noFill/>
          <a:ln/>
        </p:spPr>
        <p:txBody>
          <a:bodyPr wrap="none" rtlCol="0" anchor="t"/>
          <a:lstStyle/>
          <a:p>
            <a:pPr marL="0" indent="0" algn="l">
              <a:lnSpc>
                <a:spcPts val="2144"/>
              </a:lnSpc>
              <a:buNone/>
            </a:pPr>
            <a:r>
              <a:rPr lang="en-US" sz="1715" b="1" dirty="0">
                <a:solidFill>
                  <a:srgbClr val="DD785E"/>
                </a:solidFill>
                <a:latin typeface="Nunito" pitchFamily="34" charset="0"/>
                <a:ea typeface="Nunito" pitchFamily="34" charset="-122"/>
                <a:cs typeface="Nunito" pitchFamily="34" charset="-120"/>
              </a:rPr>
              <a:t>Scrolling and Zooming</a:t>
            </a:r>
            <a:endParaRPr lang="en-US" sz="1715" dirty="0"/>
          </a:p>
        </p:txBody>
      </p:sp>
      <p:sp>
        <p:nvSpPr>
          <p:cNvPr id="14" name="Text 7"/>
          <p:cNvSpPr/>
          <p:nvPr/>
        </p:nvSpPr>
        <p:spPr>
          <a:xfrm>
            <a:off x="8787884" y="5344239"/>
            <a:ext cx="2248614" cy="2230755"/>
          </a:xfrm>
          <a:prstGeom prst="rect">
            <a:avLst/>
          </a:prstGeom>
          <a:noFill/>
          <a:ln/>
        </p:spPr>
        <p:txBody>
          <a:bodyPr wrap="square" rtlCol="0" anchor="t"/>
          <a:lstStyle/>
          <a:p>
            <a:pPr marL="0" indent="0" algn="l">
              <a:lnSpc>
                <a:spcPts val="2196"/>
              </a:lnSpc>
              <a:buNone/>
            </a:pPr>
            <a:r>
              <a:rPr lang="en-US" sz="1372" dirty="0">
                <a:solidFill>
                  <a:srgbClr val="FFFFFF"/>
                </a:solidFill>
                <a:latin typeface="PT Sans" pitchFamily="34" charset="0"/>
                <a:ea typeface="PT Sans" pitchFamily="34" charset="-122"/>
                <a:cs typeface="PT Sans" pitchFamily="34" charset="-120"/>
              </a:rPr>
              <a:t>The virtual mouse system can also interpret hand gestures, such as swiping or two-finger movements, to enable scrolling, panning, and zooming functionality within various applications and interfaces.</a:t>
            </a:r>
            <a:endParaRPr lang="en-US" sz="137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B874-3B63-37E8-91C0-4EBC634E0AFB}"/>
              </a:ext>
            </a:extLst>
          </p:cNvPr>
          <p:cNvSpPr>
            <a:spLocks noGrp="1"/>
          </p:cNvSpPr>
          <p:nvPr>
            <p:ph type="title"/>
          </p:nvPr>
        </p:nvSpPr>
        <p:spPr/>
        <p:txBody>
          <a:bodyPr/>
          <a:lstStyle/>
          <a:p>
            <a:r>
              <a:rPr lang="en-IN" dirty="0"/>
              <a:t>OUTPUT</a:t>
            </a:r>
          </a:p>
        </p:txBody>
      </p:sp>
      <p:pic>
        <p:nvPicPr>
          <p:cNvPr id="8" name="Untitled video - Made with Clipchamp">
            <a:hlinkClick r:id="" action="ppaction://media"/>
            <a:extLst>
              <a:ext uri="{FF2B5EF4-FFF2-40B4-BE49-F238E27FC236}">
                <a16:creationId xmlns:a16="http://schemas.microsoft.com/office/drawing/2014/main" id="{57A8CA40-71C1-9610-682A-957704B91A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1154" y="1746960"/>
            <a:ext cx="9514390" cy="5416951"/>
          </a:xfrm>
        </p:spPr>
      </p:pic>
    </p:spTree>
    <p:extLst>
      <p:ext uri="{BB962C8B-B14F-4D97-AF65-F5344CB8AC3E}">
        <p14:creationId xmlns:p14="http://schemas.microsoft.com/office/powerpoint/2010/main" val="22768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247</TotalTime>
  <Words>1341</Words>
  <Application>Microsoft Office PowerPoint</Application>
  <PresentationFormat>Custom</PresentationFormat>
  <Paragraphs>85</Paragraphs>
  <Slides>12</Slides>
  <Notes>10</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Arial</vt:lpstr>
      <vt:lpstr>Calisto MT</vt:lpstr>
      <vt:lpstr>Century Gothic</vt:lpstr>
      <vt:lpstr>Gill Sans MT</vt:lpstr>
      <vt:lpstr>Nunito</vt:lpstr>
      <vt:lpstr>PT Sans</vt:lpstr>
      <vt:lpstr>Wingdings 2</vt:lpstr>
      <vt:lpstr>Wingdings 3</vt:lpstr>
      <vt:lpstr>Ion</vt:lpstr>
      <vt:lpstr>Slate</vt:lpstr>
      <vt:lpstr>Gallery</vt:lpstr>
      <vt:lpstr>GOOD MORNING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GRANTH .</cp:lastModifiedBy>
  <cp:revision>2</cp:revision>
  <dcterms:created xsi:type="dcterms:W3CDTF">2024-05-01T16:18:51Z</dcterms:created>
  <dcterms:modified xsi:type="dcterms:W3CDTF">2024-09-14T07:27:07Z</dcterms:modified>
</cp:coreProperties>
</file>